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8002250" cy="25203150"/>
  <p:notesSz cx="7099300" cy="10234613"/>
  <p:defaultTextStyle>
    <a:defPPr>
      <a:defRPr lang="en-US"/>
    </a:defPPr>
    <a:lvl1pPr marL="0" algn="l" defTabSz="2468688" rtl="0" eaLnBrk="1" latinLnBrk="0" hangingPunct="1">
      <a:defRPr sz="4800" kern="1200">
        <a:solidFill>
          <a:schemeClr val="tx1"/>
        </a:solidFill>
        <a:latin typeface="+mn-lt"/>
        <a:ea typeface="+mn-ea"/>
        <a:cs typeface="+mn-cs"/>
      </a:defRPr>
    </a:lvl1pPr>
    <a:lvl2pPr marL="1234344" algn="l" defTabSz="2468688" rtl="0" eaLnBrk="1" latinLnBrk="0" hangingPunct="1">
      <a:defRPr sz="4800" kern="1200">
        <a:solidFill>
          <a:schemeClr val="tx1"/>
        </a:solidFill>
        <a:latin typeface="+mn-lt"/>
        <a:ea typeface="+mn-ea"/>
        <a:cs typeface="+mn-cs"/>
      </a:defRPr>
    </a:lvl2pPr>
    <a:lvl3pPr marL="2468688" algn="l" defTabSz="2468688" rtl="0" eaLnBrk="1" latinLnBrk="0" hangingPunct="1">
      <a:defRPr sz="4800" kern="1200">
        <a:solidFill>
          <a:schemeClr val="tx1"/>
        </a:solidFill>
        <a:latin typeface="+mn-lt"/>
        <a:ea typeface="+mn-ea"/>
        <a:cs typeface="+mn-cs"/>
      </a:defRPr>
    </a:lvl3pPr>
    <a:lvl4pPr marL="3703032" algn="l" defTabSz="2468688" rtl="0" eaLnBrk="1" latinLnBrk="0" hangingPunct="1">
      <a:defRPr sz="4800" kern="1200">
        <a:solidFill>
          <a:schemeClr val="tx1"/>
        </a:solidFill>
        <a:latin typeface="+mn-lt"/>
        <a:ea typeface="+mn-ea"/>
        <a:cs typeface="+mn-cs"/>
      </a:defRPr>
    </a:lvl4pPr>
    <a:lvl5pPr marL="4937376" algn="l" defTabSz="2468688" rtl="0" eaLnBrk="1" latinLnBrk="0" hangingPunct="1">
      <a:defRPr sz="4800" kern="1200">
        <a:solidFill>
          <a:schemeClr val="tx1"/>
        </a:solidFill>
        <a:latin typeface="+mn-lt"/>
        <a:ea typeface="+mn-ea"/>
        <a:cs typeface="+mn-cs"/>
      </a:defRPr>
    </a:lvl5pPr>
    <a:lvl6pPr marL="6171720" algn="l" defTabSz="2468688" rtl="0" eaLnBrk="1" latinLnBrk="0" hangingPunct="1">
      <a:defRPr sz="4800" kern="1200">
        <a:solidFill>
          <a:schemeClr val="tx1"/>
        </a:solidFill>
        <a:latin typeface="+mn-lt"/>
        <a:ea typeface="+mn-ea"/>
        <a:cs typeface="+mn-cs"/>
      </a:defRPr>
    </a:lvl6pPr>
    <a:lvl7pPr marL="7406065" algn="l" defTabSz="2468688" rtl="0" eaLnBrk="1" latinLnBrk="0" hangingPunct="1">
      <a:defRPr sz="4800" kern="1200">
        <a:solidFill>
          <a:schemeClr val="tx1"/>
        </a:solidFill>
        <a:latin typeface="+mn-lt"/>
        <a:ea typeface="+mn-ea"/>
        <a:cs typeface="+mn-cs"/>
      </a:defRPr>
    </a:lvl7pPr>
    <a:lvl8pPr marL="8640408" algn="l" defTabSz="2468688" rtl="0" eaLnBrk="1" latinLnBrk="0" hangingPunct="1">
      <a:defRPr sz="4800" kern="1200">
        <a:solidFill>
          <a:schemeClr val="tx1"/>
        </a:solidFill>
        <a:latin typeface="+mn-lt"/>
        <a:ea typeface="+mn-ea"/>
        <a:cs typeface="+mn-cs"/>
      </a:defRPr>
    </a:lvl8pPr>
    <a:lvl9pPr marL="9874752" algn="l" defTabSz="2468688" rtl="0" eaLnBrk="1" latinLnBrk="0" hangingPunct="1">
      <a:defRPr sz="4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224" autoAdjust="0"/>
  </p:normalViewPr>
  <p:slideViewPr>
    <p:cSldViewPr>
      <p:cViewPr>
        <p:scale>
          <a:sx n="60" d="100"/>
          <a:sy n="60" d="100"/>
        </p:scale>
        <p:origin x="-1308" y="-72"/>
      </p:cViewPr>
      <p:guideLst>
        <p:guide orient="horz" pos="7938"/>
        <p:guide pos="56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A077FF4-C0B8-41C3-9D80-7D375493193D}" type="datetimeFigureOut">
              <a:rPr lang="en-US" smtClean="0"/>
              <a:pPr/>
              <a:t>11/14/2022</a:t>
            </a:fld>
            <a:endParaRPr lang="en-US"/>
          </a:p>
        </p:txBody>
      </p:sp>
      <p:sp>
        <p:nvSpPr>
          <p:cNvPr id="4" name="Slide Image Placeholder 3"/>
          <p:cNvSpPr>
            <a:spLocks noGrp="1" noRot="1" noChangeAspect="1"/>
          </p:cNvSpPr>
          <p:nvPr>
            <p:ph type="sldImg" idx="2"/>
          </p:nvPr>
        </p:nvSpPr>
        <p:spPr>
          <a:xfrm>
            <a:off x="2179638" y="768350"/>
            <a:ext cx="27400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7B6DCDDB-7EE8-431F-8193-C80E8A59F066}" type="slidenum">
              <a:rPr lang="en-US" smtClean="0"/>
              <a:pPr/>
              <a:t>‹#›</a:t>
            </a:fld>
            <a:endParaRPr lang="en-US"/>
          </a:p>
        </p:txBody>
      </p:sp>
    </p:spTree>
    <p:extLst>
      <p:ext uri="{BB962C8B-B14F-4D97-AF65-F5344CB8AC3E}">
        <p14:creationId xmlns:p14="http://schemas.microsoft.com/office/powerpoint/2010/main" val="3620498448"/>
      </p:ext>
    </p:extLst>
  </p:cSld>
  <p:clrMap bg1="lt1" tx1="dk1" bg2="lt2" tx2="dk2" accent1="accent1" accent2="accent2" accent3="accent3" accent4="accent4" accent5="accent5" accent6="accent6" hlink="hlink" folHlink="folHlink"/>
  <p:notesStyle>
    <a:lvl1pPr marL="0" algn="l" defTabSz="540502" rtl="0" eaLnBrk="1" latinLnBrk="0" hangingPunct="1">
      <a:defRPr sz="700" kern="1200">
        <a:solidFill>
          <a:schemeClr val="tx1"/>
        </a:solidFill>
        <a:latin typeface="+mn-lt"/>
        <a:ea typeface="+mn-ea"/>
        <a:cs typeface="+mn-cs"/>
      </a:defRPr>
    </a:lvl1pPr>
    <a:lvl2pPr marL="270251" algn="l" defTabSz="540502" rtl="0" eaLnBrk="1" latinLnBrk="0" hangingPunct="1">
      <a:defRPr sz="700" kern="1200">
        <a:solidFill>
          <a:schemeClr val="tx1"/>
        </a:solidFill>
        <a:latin typeface="+mn-lt"/>
        <a:ea typeface="+mn-ea"/>
        <a:cs typeface="+mn-cs"/>
      </a:defRPr>
    </a:lvl2pPr>
    <a:lvl3pPr marL="540502" algn="l" defTabSz="540502" rtl="0" eaLnBrk="1" latinLnBrk="0" hangingPunct="1">
      <a:defRPr sz="700" kern="1200">
        <a:solidFill>
          <a:schemeClr val="tx1"/>
        </a:solidFill>
        <a:latin typeface="+mn-lt"/>
        <a:ea typeface="+mn-ea"/>
        <a:cs typeface="+mn-cs"/>
      </a:defRPr>
    </a:lvl3pPr>
    <a:lvl4pPr marL="810753" algn="l" defTabSz="540502" rtl="0" eaLnBrk="1" latinLnBrk="0" hangingPunct="1">
      <a:defRPr sz="700" kern="1200">
        <a:solidFill>
          <a:schemeClr val="tx1"/>
        </a:solidFill>
        <a:latin typeface="+mn-lt"/>
        <a:ea typeface="+mn-ea"/>
        <a:cs typeface="+mn-cs"/>
      </a:defRPr>
    </a:lvl4pPr>
    <a:lvl5pPr marL="1081004" algn="l" defTabSz="540502" rtl="0" eaLnBrk="1" latinLnBrk="0" hangingPunct="1">
      <a:defRPr sz="700" kern="1200">
        <a:solidFill>
          <a:schemeClr val="tx1"/>
        </a:solidFill>
        <a:latin typeface="+mn-lt"/>
        <a:ea typeface="+mn-ea"/>
        <a:cs typeface="+mn-cs"/>
      </a:defRPr>
    </a:lvl5pPr>
    <a:lvl6pPr marL="1351255" algn="l" defTabSz="540502" rtl="0" eaLnBrk="1" latinLnBrk="0" hangingPunct="1">
      <a:defRPr sz="700" kern="1200">
        <a:solidFill>
          <a:schemeClr val="tx1"/>
        </a:solidFill>
        <a:latin typeface="+mn-lt"/>
        <a:ea typeface="+mn-ea"/>
        <a:cs typeface="+mn-cs"/>
      </a:defRPr>
    </a:lvl6pPr>
    <a:lvl7pPr marL="1621506" algn="l" defTabSz="540502" rtl="0" eaLnBrk="1" latinLnBrk="0" hangingPunct="1">
      <a:defRPr sz="700" kern="1200">
        <a:solidFill>
          <a:schemeClr val="tx1"/>
        </a:solidFill>
        <a:latin typeface="+mn-lt"/>
        <a:ea typeface="+mn-ea"/>
        <a:cs typeface="+mn-cs"/>
      </a:defRPr>
    </a:lvl7pPr>
    <a:lvl8pPr marL="1891756" algn="l" defTabSz="540502" rtl="0" eaLnBrk="1" latinLnBrk="0" hangingPunct="1">
      <a:defRPr sz="700" kern="1200">
        <a:solidFill>
          <a:schemeClr val="tx1"/>
        </a:solidFill>
        <a:latin typeface="+mn-lt"/>
        <a:ea typeface="+mn-ea"/>
        <a:cs typeface="+mn-cs"/>
      </a:defRPr>
    </a:lvl8pPr>
    <a:lvl9pPr marL="2162007" algn="l" defTabSz="540502"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768350"/>
            <a:ext cx="27400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DCDDB-7EE8-431F-8193-C80E8A59F06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7829314"/>
            <a:ext cx="15301913" cy="5402342"/>
          </a:xfrm>
        </p:spPr>
        <p:txBody>
          <a:bodyPr/>
          <a:lstStyle/>
          <a:p>
            <a:r>
              <a:rPr lang="en-US" smtClean="0"/>
              <a:t>Click to edit Master title style</a:t>
            </a:r>
            <a:endParaRPr lang="en-US"/>
          </a:p>
        </p:txBody>
      </p:sp>
      <p:sp>
        <p:nvSpPr>
          <p:cNvPr id="3" name="Subtitle 2"/>
          <p:cNvSpPr>
            <a:spLocks noGrp="1"/>
          </p:cNvSpPr>
          <p:nvPr>
            <p:ph type="subTitle" idx="1"/>
          </p:nvPr>
        </p:nvSpPr>
        <p:spPr>
          <a:xfrm>
            <a:off x="2700338" y="14281785"/>
            <a:ext cx="12601575" cy="6440805"/>
          </a:xfrm>
        </p:spPr>
        <p:txBody>
          <a:bodyPr/>
          <a:lstStyle>
            <a:lvl1pPr marL="0" indent="0" algn="ctr">
              <a:buNone/>
              <a:defRPr>
                <a:solidFill>
                  <a:schemeClr val="tx1">
                    <a:tint val="75000"/>
                  </a:schemeClr>
                </a:solidFill>
              </a:defRPr>
            </a:lvl1pPr>
            <a:lvl2pPr marL="1234344" indent="0" algn="ctr">
              <a:buNone/>
              <a:defRPr>
                <a:solidFill>
                  <a:schemeClr val="tx1">
                    <a:tint val="75000"/>
                  </a:schemeClr>
                </a:solidFill>
              </a:defRPr>
            </a:lvl2pPr>
            <a:lvl3pPr marL="2468688" indent="0" algn="ctr">
              <a:buNone/>
              <a:defRPr>
                <a:solidFill>
                  <a:schemeClr val="tx1">
                    <a:tint val="75000"/>
                  </a:schemeClr>
                </a:solidFill>
              </a:defRPr>
            </a:lvl3pPr>
            <a:lvl4pPr marL="3703032" indent="0" algn="ctr">
              <a:buNone/>
              <a:defRPr>
                <a:solidFill>
                  <a:schemeClr val="tx1">
                    <a:tint val="75000"/>
                  </a:schemeClr>
                </a:solidFill>
              </a:defRPr>
            </a:lvl4pPr>
            <a:lvl5pPr marL="4937376" indent="0" algn="ctr">
              <a:buNone/>
              <a:defRPr>
                <a:solidFill>
                  <a:schemeClr val="tx1">
                    <a:tint val="75000"/>
                  </a:schemeClr>
                </a:solidFill>
              </a:defRPr>
            </a:lvl5pPr>
            <a:lvl6pPr marL="6171720" indent="0" algn="ctr">
              <a:buNone/>
              <a:defRPr>
                <a:solidFill>
                  <a:schemeClr val="tx1">
                    <a:tint val="75000"/>
                  </a:schemeClr>
                </a:solidFill>
              </a:defRPr>
            </a:lvl6pPr>
            <a:lvl7pPr marL="7406065" indent="0" algn="ctr">
              <a:buNone/>
              <a:defRPr>
                <a:solidFill>
                  <a:schemeClr val="tx1">
                    <a:tint val="75000"/>
                  </a:schemeClr>
                </a:solidFill>
              </a:defRPr>
            </a:lvl7pPr>
            <a:lvl8pPr marL="8640408" indent="0" algn="ctr">
              <a:buNone/>
              <a:defRPr>
                <a:solidFill>
                  <a:schemeClr val="tx1">
                    <a:tint val="75000"/>
                  </a:schemeClr>
                </a:solidFill>
              </a:defRPr>
            </a:lvl8pPr>
            <a:lvl9pPr marL="98747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167897" y="6306624"/>
            <a:ext cx="13395424" cy="1343467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78498" y="6306624"/>
            <a:ext cx="39889360" cy="1343467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3" y="16195359"/>
            <a:ext cx="15301913" cy="5005626"/>
          </a:xfrm>
        </p:spPr>
        <p:txBody>
          <a:bodyPr anchor="t"/>
          <a:lstStyle>
            <a:lvl1pPr algn="l">
              <a:defRPr sz="10800" b="1" cap="all"/>
            </a:lvl1pPr>
          </a:lstStyle>
          <a:p>
            <a:r>
              <a:rPr lang="en-US" smtClean="0"/>
              <a:t>Click to edit Master title style</a:t>
            </a:r>
            <a:endParaRPr lang="en-US"/>
          </a:p>
        </p:txBody>
      </p:sp>
      <p:sp>
        <p:nvSpPr>
          <p:cNvPr id="3" name="Text Placeholder 2"/>
          <p:cNvSpPr>
            <a:spLocks noGrp="1"/>
          </p:cNvSpPr>
          <p:nvPr>
            <p:ph type="body" idx="1"/>
          </p:nvPr>
        </p:nvSpPr>
        <p:spPr>
          <a:xfrm>
            <a:off x="1422053" y="10682172"/>
            <a:ext cx="15301913" cy="5513187"/>
          </a:xfrm>
        </p:spPr>
        <p:txBody>
          <a:bodyPr anchor="b"/>
          <a:lstStyle>
            <a:lvl1pPr marL="0" indent="0">
              <a:buNone/>
              <a:defRPr sz="5400">
                <a:solidFill>
                  <a:schemeClr val="tx1">
                    <a:tint val="75000"/>
                  </a:schemeClr>
                </a:solidFill>
              </a:defRPr>
            </a:lvl1pPr>
            <a:lvl2pPr marL="1234344" indent="0">
              <a:buNone/>
              <a:defRPr sz="4800">
                <a:solidFill>
                  <a:schemeClr val="tx1">
                    <a:tint val="75000"/>
                  </a:schemeClr>
                </a:solidFill>
              </a:defRPr>
            </a:lvl2pPr>
            <a:lvl3pPr marL="2468688" indent="0">
              <a:buNone/>
              <a:defRPr sz="4300">
                <a:solidFill>
                  <a:schemeClr val="tx1">
                    <a:tint val="75000"/>
                  </a:schemeClr>
                </a:solidFill>
              </a:defRPr>
            </a:lvl3pPr>
            <a:lvl4pPr marL="3703032" indent="0">
              <a:buNone/>
              <a:defRPr sz="3800">
                <a:solidFill>
                  <a:schemeClr val="tx1">
                    <a:tint val="75000"/>
                  </a:schemeClr>
                </a:solidFill>
              </a:defRPr>
            </a:lvl4pPr>
            <a:lvl5pPr marL="4937376" indent="0">
              <a:buNone/>
              <a:defRPr sz="3800">
                <a:solidFill>
                  <a:schemeClr val="tx1">
                    <a:tint val="75000"/>
                  </a:schemeClr>
                </a:solidFill>
              </a:defRPr>
            </a:lvl5pPr>
            <a:lvl6pPr marL="6171720" indent="0">
              <a:buNone/>
              <a:defRPr sz="3800">
                <a:solidFill>
                  <a:schemeClr val="tx1">
                    <a:tint val="75000"/>
                  </a:schemeClr>
                </a:solidFill>
              </a:defRPr>
            </a:lvl6pPr>
            <a:lvl7pPr marL="7406065" indent="0">
              <a:buNone/>
              <a:defRPr sz="3800">
                <a:solidFill>
                  <a:schemeClr val="tx1">
                    <a:tint val="75000"/>
                  </a:schemeClr>
                </a:solidFill>
              </a:defRPr>
            </a:lvl7pPr>
            <a:lvl8pPr marL="8640408" indent="0">
              <a:buNone/>
              <a:defRPr sz="3800">
                <a:solidFill>
                  <a:schemeClr val="tx1">
                    <a:tint val="75000"/>
                  </a:schemeClr>
                </a:solidFill>
              </a:defRPr>
            </a:lvl8pPr>
            <a:lvl9pPr marL="9874752"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8498" y="36737094"/>
            <a:ext cx="26640830" cy="103916321"/>
          </a:xfrm>
        </p:spPr>
        <p:txBody>
          <a:bodyPr/>
          <a:lstStyle>
            <a:lvl1pPr>
              <a:defRPr sz="7600"/>
            </a:lvl1pPr>
            <a:lvl2pPr>
              <a:defRPr sz="65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919367" y="36737094"/>
            <a:ext cx="26643954" cy="103916321"/>
          </a:xfrm>
        </p:spPr>
        <p:txBody>
          <a:bodyPr/>
          <a:lstStyle>
            <a:lvl1pPr>
              <a:defRPr sz="7600"/>
            </a:lvl1pPr>
            <a:lvl2pPr>
              <a:defRPr sz="65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113" y="1009295"/>
            <a:ext cx="16202025" cy="42005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0113" y="5641540"/>
            <a:ext cx="7954120" cy="2351126"/>
          </a:xfrm>
        </p:spPr>
        <p:txBody>
          <a:bodyPr anchor="b"/>
          <a:lstStyle>
            <a:lvl1pPr marL="0" indent="0">
              <a:buNone/>
              <a:defRPr sz="6500" b="1"/>
            </a:lvl1pPr>
            <a:lvl2pPr marL="1234344" indent="0">
              <a:buNone/>
              <a:defRPr sz="5400" b="1"/>
            </a:lvl2pPr>
            <a:lvl3pPr marL="2468688" indent="0">
              <a:buNone/>
              <a:defRPr sz="4800" b="1"/>
            </a:lvl3pPr>
            <a:lvl4pPr marL="3703032" indent="0">
              <a:buNone/>
              <a:defRPr sz="4300" b="1"/>
            </a:lvl4pPr>
            <a:lvl5pPr marL="4937376" indent="0">
              <a:buNone/>
              <a:defRPr sz="4300" b="1"/>
            </a:lvl5pPr>
            <a:lvl6pPr marL="6171720" indent="0">
              <a:buNone/>
              <a:defRPr sz="4300" b="1"/>
            </a:lvl6pPr>
            <a:lvl7pPr marL="7406065" indent="0">
              <a:buNone/>
              <a:defRPr sz="4300" b="1"/>
            </a:lvl7pPr>
            <a:lvl8pPr marL="8640408" indent="0">
              <a:buNone/>
              <a:defRPr sz="4300" b="1"/>
            </a:lvl8pPr>
            <a:lvl9pPr marL="9874752" indent="0">
              <a:buNone/>
              <a:defRPr sz="4300" b="1"/>
            </a:lvl9pPr>
          </a:lstStyle>
          <a:p>
            <a:pPr lvl="0"/>
            <a:r>
              <a:rPr lang="en-US" smtClean="0"/>
              <a:t>Click to edit Master text styles</a:t>
            </a:r>
          </a:p>
        </p:txBody>
      </p:sp>
      <p:sp>
        <p:nvSpPr>
          <p:cNvPr id="4" name="Content Placeholder 3"/>
          <p:cNvSpPr>
            <a:spLocks noGrp="1"/>
          </p:cNvSpPr>
          <p:nvPr>
            <p:ph sz="half" idx="2"/>
          </p:nvPr>
        </p:nvSpPr>
        <p:spPr>
          <a:xfrm>
            <a:off x="900113" y="7992666"/>
            <a:ext cx="7954120" cy="14520983"/>
          </a:xfrm>
        </p:spPr>
        <p:txBody>
          <a:bodyPr/>
          <a:lstStyle>
            <a:lvl1pPr>
              <a:defRPr sz="6500"/>
            </a:lvl1pPr>
            <a:lvl2pPr>
              <a:defRPr sz="54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144894" y="5641540"/>
            <a:ext cx="7957245" cy="2351126"/>
          </a:xfrm>
        </p:spPr>
        <p:txBody>
          <a:bodyPr anchor="b"/>
          <a:lstStyle>
            <a:lvl1pPr marL="0" indent="0">
              <a:buNone/>
              <a:defRPr sz="6500" b="1"/>
            </a:lvl1pPr>
            <a:lvl2pPr marL="1234344" indent="0">
              <a:buNone/>
              <a:defRPr sz="5400" b="1"/>
            </a:lvl2pPr>
            <a:lvl3pPr marL="2468688" indent="0">
              <a:buNone/>
              <a:defRPr sz="4800" b="1"/>
            </a:lvl3pPr>
            <a:lvl4pPr marL="3703032" indent="0">
              <a:buNone/>
              <a:defRPr sz="4300" b="1"/>
            </a:lvl4pPr>
            <a:lvl5pPr marL="4937376" indent="0">
              <a:buNone/>
              <a:defRPr sz="4300" b="1"/>
            </a:lvl5pPr>
            <a:lvl6pPr marL="6171720" indent="0">
              <a:buNone/>
              <a:defRPr sz="4300" b="1"/>
            </a:lvl6pPr>
            <a:lvl7pPr marL="7406065" indent="0">
              <a:buNone/>
              <a:defRPr sz="4300" b="1"/>
            </a:lvl7pPr>
            <a:lvl8pPr marL="8640408" indent="0">
              <a:buNone/>
              <a:defRPr sz="4300" b="1"/>
            </a:lvl8pPr>
            <a:lvl9pPr marL="9874752" indent="0">
              <a:buNone/>
              <a:defRPr sz="4300" b="1"/>
            </a:lvl9pPr>
          </a:lstStyle>
          <a:p>
            <a:pPr lvl="0"/>
            <a:r>
              <a:rPr lang="en-US" smtClean="0"/>
              <a:t>Click to edit Master text styles</a:t>
            </a:r>
          </a:p>
        </p:txBody>
      </p:sp>
      <p:sp>
        <p:nvSpPr>
          <p:cNvPr id="6" name="Content Placeholder 5"/>
          <p:cNvSpPr>
            <a:spLocks noGrp="1"/>
          </p:cNvSpPr>
          <p:nvPr>
            <p:ph sz="quarter" idx="4"/>
          </p:nvPr>
        </p:nvSpPr>
        <p:spPr>
          <a:xfrm>
            <a:off x="9144894" y="7992666"/>
            <a:ext cx="7957245" cy="14520983"/>
          </a:xfrm>
        </p:spPr>
        <p:txBody>
          <a:bodyPr/>
          <a:lstStyle>
            <a:lvl1pPr>
              <a:defRPr sz="6500"/>
            </a:lvl1pPr>
            <a:lvl2pPr>
              <a:defRPr sz="54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4" y="1003459"/>
            <a:ext cx="5922616" cy="4270534"/>
          </a:xfrm>
        </p:spPr>
        <p:txBody>
          <a:bodyPr anchor="b"/>
          <a:lstStyle>
            <a:lvl1pPr algn="l">
              <a:defRPr sz="5400" b="1"/>
            </a:lvl1pPr>
          </a:lstStyle>
          <a:p>
            <a:r>
              <a:rPr lang="en-US" smtClean="0"/>
              <a:t>Click to edit Master title style</a:t>
            </a:r>
            <a:endParaRPr lang="en-US"/>
          </a:p>
        </p:txBody>
      </p:sp>
      <p:sp>
        <p:nvSpPr>
          <p:cNvPr id="3" name="Content Placeholder 2"/>
          <p:cNvSpPr>
            <a:spLocks noGrp="1"/>
          </p:cNvSpPr>
          <p:nvPr>
            <p:ph idx="1"/>
          </p:nvPr>
        </p:nvSpPr>
        <p:spPr>
          <a:xfrm>
            <a:off x="7038380" y="1003461"/>
            <a:ext cx="10063758" cy="21510190"/>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00114" y="5273995"/>
            <a:ext cx="5922616" cy="17239656"/>
          </a:xfrm>
        </p:spPr>
        <p:txBody>
          <a:bodyPr/>
          <a:lstStyle>
            <a:lvl1pPr marL="0" indent="0">
              <a:buNone/>
              <a:defRPr sz="3800"/>
            </a:lvl1pPr>
            <a:lvl2pPr marL="1234344" indent="0">
              <a:buNone/>
              <a:defRPr sz="3300"/>
            </a:lvl2pPr>
            <a:lvl3pPr marL="2468688" indent="0">
              <a:buNone/>
              <a:defRPr sz="2700"/>
            </a:lvl3pPr>
            <a:lvl4pPr marL="3703032" indent="0">
              <a:buNone/>
              <a:defRPr sz="2400"/>
            </a:lvl4pPr>
            <a:lvl5pPr marL="4937376" indent="0">
              <a:buNone/>
              <a:defRPr sz="2400"/>
            </a:lvl5pPr>
            <a:lvl6pPr marL="6171720" indent="0">
              <a:buNone/>
              <a:defRPr sz="2400"/>
            </a:lvl6pPr>
            <a:lvl7pPr marL="7406065" indent="0">
              <a:buNone/>
              <a:defRPr sz="2400"/>
            </a:lvl7pPr>
            <a:lvl8pPr marL="8640408" indent="0">
              <a:buNone/>
              <a:defRPr sz="2400"/>
            </a:lvl8pPr>
            <a:lvl9pPr marL="9874752"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7" y="17642205"/>
            <a:ext cx="10801350" cy="2082762"/>
          </a:xfrm>
        </p:spPr>
        <p:txBody>
          <a:bodyPr anchor="b"/>
          <a:lstStyle>
            <a:lvl1pPr algn="l">
              <a:defRPr sz="5400" b="1"/>
            </a:lvl1pPr>
          </a:lstStyle>
          <a:p>
            <a:r>
              <a:rPr lang="en-US" smtClean="0"/>
              <a:t>Click to edit Master title style</a:t>
            </a:r>
            <a:endParaRPr lang="en-US"/>
          </a:p>
        </p:txBody>
      </p:sp>
      <p:sp>
        <p:nvSpPr>
          <p:cNvPr id="3" name="Picture Placeholder 2"/>
          <p:cNvSpPr>
            <a:spLocks noGrp="1"/>
          </p:cNvSpPr>
          <p:nvPr>
            <p:ph type="pic" idx="1"/>
          </p:nvPr>
        </p:nvSpPr>
        <p:spPr>
          <a:xfrm>
            <a:off x="3528567" y="2251948"/>
            <a:ext cx="10801350" cy="15121890"/>
          </a:xfrm>
        </p:spPr>
        <p:txBody>
          <a:bodyPr/>
          <a:lstStyle>
            <a:lvl1pPr marL="0" indent="0">
              <a:buNone/>
              <a:defRPr sz="8600"/>
            </a:lvl1pPr>
            <a:lvl2pPr marL="1234344" indent="0">
              <a:buNone/>
              <a:defRPr sz="7600"/>
            </a:lvl2pPr>
            <a:lvl3pPr marL="2468688" indent="0">
              <a:buNone/>
              <a:defRPr sz="6500"/>
            </a:lvl3pPr>
            <a:lvl4pPr marL="3703032" indent="0">
              <a:buNone/>
              <a:defRPr sz="5400"/>
            </a:lvl4pPr>
            <a:lvl5pPr marL="4937376" indent="0">
              <a:buNone/>
              <a:defRPr sz="5400"/>
            </a:lvl5pPr>
            <a:lvl6pPr marL="6171720" indent="0">
              <a:buNone/>
              <a:defRPr sz="5400"/>
            </a:lvl6pPr>
            <a:lvl7pPr marL="7406065" indent="0">
              <a:buNone/>
              <a:defRPr sz="5400"/>
            </a:lvl7pPr>
            <a:lvl8pPr marL="8640408" indent="0">
              <a:buNone/>
              <a:defRPr sz="5400"/>
            </a:lvl8pPr>
            <a:lvl9pPr marL="9874752" indent="0">
              <a:buNone/>
              <a:defRPr sz="5400"/>
            </a:lvl9pPr>
          </a:lstStyle>
          <a:p>
            <a:endParaRPr lang="en-US" dirty="0"/>
          </a:p>
        </p:txBody>
      </p:sp>
      <p:sp>
        <p:nvSpPr>
          <p:cNvPr id="4" name="Text Placeholder 3"/>
          <p:cNvSpPr>
            <a:spLocks noGrp="1"/>
          </p:cNvSpPr>
          <p:nvPr>
            <p:ph type="body" sz="half" idx="2"/>
          </p:nvPr>
        </p:nvSpPr>
        <p:spPr>
          <a:xfrm>
            <a:off x="3528567" y="19724967"/>
            <a:ext cx="10801350" cy="2957868"/>
          </a:xfrm>
        </p:spPr>
        <p:txBody>
          <a:bodyPr/>
          <a:lstStyle>
            <a:lvl1pPr marL="0" indent="0">
              <a:buNone/>
              <a:defRPr sz="3800"/>
            </a:lvl1pPr>
            <a:lvl2pPr marL="1234344" indent="0">
              <a:buNone/>
              <a:defRPr sz="3300"/>
            </a:lvl2pPr>
            <a:lvl3pPr marL="2468688" indent="0">
              <a:buNone/>
              <a:defRPr sz="2700"/>
            </a:lvl3pPr>
            <a:lvl4pPr marL="3703032" indent="0">
              <a:buNone/>
              <a:defRPr sz="2400"/>
            </a:lvl4pPr>
            <a:lvl5pPr marL="4937376" indent="0">
              <a:buNone/>
              <a:defRPr sz="2400"/>
            </a:lvl5pPr>
            <a:lvl6pPr marL="6171720" indent="0">
              <a:buNone/>
              <a:defRPr sz="2400"/>
            </a:lvl6pPr>
            <a:lvl7pPr marL="7406065" indent="0">
              <a:buNone/>
              <a:defRPr sz="2400"/>
            </a:lvl7pPr>
            <a:lvl8pPr marL="8640408" indent="0">
              <a:buNone/>
              <a:defRPr sz="2400"/>
            </a:lvl8pPr>
            <a:lvl9pPr marL="9874752"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4E513-6563-4794-ABB6-CB934F9385C5}"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009295"/>
            <a:ext cx="16202025" cy="4200525"/>
          </a:xfrm>
          <a:prstGeom prst="rect">
            <a:avLst/>
          </a:prstGeom>
        </p:spPr>
        <p:txBody>
          <a:bodyPr vert="horz" lIns="246869" tIns="123435" rIns="246869" bIns="1234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00113" y="5880737"/>
            <a:ext cx="16202025" cy="16632914"/>
          </a:xfrm>
          <a:prstGeom prst="rect">
            <a:avLst/>
          </a:prstGeom>
        </p:spPr>
        <p:txBody>
          <a:bodyPr vert="horz" lIns="246869" tIns="123435" rIns="246869" bIns="1234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0112" y="23359588"/>
            <a:ext cx="4200525" cy="1341835"/>
          </a:xfrm>
          <a:prstGeom prst="rect">
            <a:avLst/>
          </a:prstGeom>
        </p:spPr>
        <p:txBody>
          <a:bodyPr vert="horz" lIns="246869" tIns="123435" rIns="246869" bIns="123435" rtlCol="0" anchor="ctr"/>
          <a:lstStyle>
            <a:lvl1pPr algn="l">
              <a:defRPr sz="3300">
                <a:solidFill>
                  <a:schemeClr val="tx1">
                    <a:tint val="75000"/>
                  </a:schemeClr>
                </a:solidFill>
              </a:defRPr>
            </a:lvl1pPr>
          </a:lstStyle>
          <a:p>
            <a:fld id="{CF84E513-6563-4794-ABB6-CB934F9385C5}" type="datetimeFigureOut">
              <a:rPr lang="en-US" smtClean="0"/>
              <a:pPr/>
              <a:t>11/14/2022</a:t>
            </a:fld>
            <a:endParaRPr lang="en-US" dirty="0"/>
          </a:p>
        </p:txBody>
      </p:sp>
      <p:sp>
        <p:nvSpPr>
          <p:cNvPr id="5" name="Footer Placeholder 4"/>
          <p:cNvSpPr>
            <a:spLocks noGrp="1"/>
          </p:cNvSpPr>
          <p:nvPr>
            <p:ph type="ftr" sz="quarter" idx="3"/>
          </p:nvPr>
        </p:nvSpPr>
        <p:spPr>
          <a:xfrm>
            <a:off x="6150769" y="23359588"/>
            <a:ext cx="5700713" cy="1341835"/>
          </a:xfrm>
          <a:prstGeom prst="rect">
            <a:avLst/>
          </a:prstGeom>
        </p:spPr>
        <p:txBody>
          <a:bodyPr vert="horz" lIns="246869" tIns="123435" rIns="246869" bIns="123435" rtlCol="0" anchor="ctr"/>
          <a:lstStyle>
            <a:lvl1pPr algn="ctr">
              <a:defRPr sz="3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01613" y="23359588"/>
            <a:ext cx="4200525" cy="1341835"/>
          </a:xfrm>
          <a:prstGeom prst="rect">
            <a:avLst/>
          </a:prstGeom>
        </p:spPr>
        <p:txBody>
          <a:bodyPr vert="horz" lIns="246869" tIns="123435" rIns="246869" bIns="123435" rtlCol="0" anchor="ctr"/>
          <a:lstStyle>
            <a:lvl1pPr algn="r">
              <a:defRPr sz="3300">
                <a:solidFill>
                  <a:schemeClr val="tx1">
                    <a:tint val="75000"/>
                  </a:schemeClr>
                </a:solidFill>
              </a:defRPr>
            </a:lvl1pPr>
          </a:lstStyle>
          <a:p>
            <a:fld id="{0581B98F-22A4-4849-89E9-A2ED716448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68688" rtl="0" eaLnBrk="1" latinLnBrk="0" hangingPunct="1">
        <a:spcBef>
          <a:spcPct val="0"/>
        </a:spcBef>
        <a:buNone/>
        <a:defRPr sz="11900" kern="1200">
          <a:solidFill>
            <a:schemeClr val="tx1"/>
          </a:solidFill>
          <a:latin typeface="+mj-lt"/>
          <a:ea typeface="+mj-ea"/>
          <a:cs typeface="+mj-cs"/>
        </a:defRPr>
      </a:lvl1pPr>
    </p:titleStyle>
    <p:bodyStyle>
      <a:lvl1pPr marL="925758" indent="-925758" algn="l" defTabSz="2468688" rtl="0" eaLnBrk="1" latinLnBrk="0" hangingPunct="1">
        <a:spcBef>
          <a:spcPct val="20000"/>
        </a:spcBef>
        <a:buFont typeface="Arial" pitchFamily="34" charset="0"/>
        <a:buChar char="•"/>
        <a:defRPr sz="8600" kern="1200">
          <a:solidFill>
            <a:schemeClr val="tx1"/>
          </a:solidFill>
          <a:latin typeface="+mn-lt"/>
          <a:ea typeface="+mn-ea"/>
          <a:cs typeface="+mn-cs"/>
        </a:defRPr>
      </a:lvl1pPr>
      <a:lvl2pPr marL="2005809" indent="-771465" algn="l" defTabSz="2468688" rtl="0" eaLnBrk="1" latinLnBrk="0" hangingPunct="1">
        <a:spcBef>
          <a:spcPct val="20000"/>
        </a:spcBef>
        <a:buFont typeface="Arial" pitchFamily="34" charset="0"/>
        <a:buChar char="–"/>
        <a:defRPr sz="7600" kern="1200">
          <a:solidFill>
            <a:schemeClr val="tx1"/>
          </a:solidFill>
          <a:latin typeface="+mn-lt"/>
          <a:ea typeface="+mn-ea"/>
          <a:cs typeface="+mn-cs"/>
        </a:defRPr>
      </a:lvl2pPr>
      <a:lvl3pPr marL="3085860" indent="-617172" algn="l" defTabSz="2468688" rtl="0" eaLnBrk="1" latinLnBrk="0" hangingPunct="1">
        <a:spcBef>
          <a:spcPct val="20000"/>
        </a:spcBef>
        <a:buFont typeface="Arial" pitchFamily="34" charset="0"/>
        <a:buChar char="•"/>
        <a:defRPr sz="6500" kern="1200">
          <a:solidFill>
            <a:schemeClr val="tx1"/>
          </a:solidFill>
          <a:latin typeface="+mn-lt"/>
          <a:ea typeface="+mn-ea"/>
          <a:cs typeface="+mn-cs"/>
        </a:defRPr>
      </a:lvl3pPr>
      <a:lvl4pPr marL="4320204"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4pPr>
      <a:lvl5pPr marL="5554548"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5pPr>
      <a:lvl6pPr marL="6788892"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8023236"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257581"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491925"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68688" rtl="0" eaLnBrk="1" latinLnBrk="0" hangingPunct="1">
        <a:defRPr sz="4800" kern="1200">
          <a:solidFill>
            <a:schemeClr val="tx1"/>
          </a:solidFill>
          <a:latin typeface="+mn-lt"/>
          <a:ea typeface="+mn-ea"/>
          <a:cs typeface="+mn-cs"/>
        </a:defRPr>
      </a:lvl1pPr>
      <a:lvl2pPr marL="1234344" algn="l" defTabSz="2468688" rtl="0" eaLnBrk="1" latinLnBrk="0" hangingPunct="1">
        <a:defRPr sz="4800" kern="1200">
          <a:solidFill>
            <a:schemeClr val="tx1"/>
          </a:solidFill>
          <a:latin typeface="+mn-lt"/>
          <a:ea typeface="+mn-ea"/>
          <a:cs typeface="+mn-cs"/>
        </a:defRPr>
      </a:lvl2pPr>
      <a:lvl3pPr marL="2468688" algn="l" defTabSz="2468688" rtl="0" eaLnBrk="1" latinLnBrk="0" hangingPunct="1">
        <a:defRPr sz="4800" kern="1200">
          <a:solidFill>
            <a:schemeClr val="tx1"/>
          </a:solidFill>
          <a:latin typeface="+mn-lt"/>
          <a:ea typeface="+mn-ea"/>
          <a:cs typeface="+mn-cs"/>
        </a:defRPr>
      </a:lvl3pPr>
      <a:lvl4pPr marL="3703032" algn="l" defTabSz="2468688" rtl="0" eaLnBrk="1" latinLnBrk="0" hangingPunct="1">
        <a:defRPr sz="4800" kern="1200">
          <a:solidFill>
            <a:schemeClr val="tx1"/>
          </a:solidFill>
          <a:latin typeface="+mn-lt"/>
          <a:ea typeface="+mn-ea"/>
          <a:cs typeface="+mn-cs"/>
        </a:defRPr>
      </a:lvl4pPr>
      <a:lvl5pPr marL="4937376" algn="l" defTabSz="2468688" rtl="0" eaLnBrk="1" latinLnBrk="0" hangingPunct="1">
        <a:defRPr sz="4800" kern="1200">
          <a:solidFill>
            <a:schemeClr val="tx1"/>
          </a:solidFill>
          <a:latin typeface="+mn-lt"/>
          <a:ea typeface="+mn-ea"/>
          <a:cs typeface="+mn-cs"/>
        </a:defRPr>
      </a:lvl5pPr>
      <a:lvl6pPr marL="6171720" algn="l" defTabSz="2468688" rtl="0" eaLnBrk="1" latinLnBrk="0" hangingPunct="1">
        <a:defRPr sz="4800" kern="1200">
          <a:solidFill>
            <a:schemeClr val="tx1"/>
          </a:solidFill>
          <a:latin typeface="+mn-lt"/>
          <a:ea typeface="+mn-ea"/>
          <a:cs typeface="+mn-cs"/>
        </a:defRPr>
      </a:lvl6pPr>
      <a:lvl7pPr marL="7406065" algn="l" defTabSz="2468688" rtl="0" eaLnBrk="1" latinLnBrk="0" hangingPunct="1">
        <a:defRPr sz="4800" kern="1200">
          <a:solidFill>
            <a:schemeClr val="tx1"/>
          </a:solidFill>
          <a:latin typeface="+mn-lt"/>
          <a:ea typeface="+mn-ea"/>
          <a:cs typeface="+mn-cs"/>
        </a:defRPr>
      </a:lvl7pPr>
      <a:lvl8pPr marL="8640408" algn="l" defTabSz="2468688" rtl="0" eaLnBrk="1" latinLnBrk="0" hangingPunct="1">
        <a:defRPr sz="4800" kern="1200">
          <a:solidFill>
            <a:schemeClr val="tx1"/>
          </a:solidFill>
          <a:latin typeface="+mn-lt"/>
          <a:ea typeface="+mn-ea"/>
          <a:cs typeface="+mn-cs"/>
        </a:defRPr>
      </a:lvl8pPr>
      <a:lvl9pPr marL="9874752" algn="l" defTabSz="2468688"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35" name="Rectangle 34"/>
          <p:cNvSpPr/>
          <p:nvPr/>
        </p:nvSpPr>
        <p:spPr>
          <a:xfrm>
            <a:off x="282982" y="4923167"/>
            <a:ext cx="17351239" cy="19915322"/>
          </a:xfrm>
          <a:prstGeom prst="rect">
            <a:avLst/>
          </a:prstGeom>
          <a:solidFill>
            <a:schemeClr val="accent2">
              <a:lumMod val="40000"/>
              <a:lumOff val="60000"/>
              <a:alpha val="2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50" tIns="27025" rIns="54050" bIns="27025" rtlCol="0" anchor="ctr"/>
          <a:lstStyle/>
          <a:p>
            <a:pPr algn="ctr"/>
            <a:endParaRPr lang="en-US" dirty="0"/>
          </a:p>
        </p:txBody>
      </p:sp>
      <p:sp>
        <p:nvSpPr>
          <p:cNvPr id="8" name="Subtitle 2"/>
          <p:cNvSpPr txBox="1">
            <a:spLocks/>
          </p:cNvSpPr>
          <p:nvPr/>
        </p:nvSpPr>
        <p:spPr>
          <a:xfrm>
            <a:off x="9296304" y="5885757"/>
            <a:ext cx="7994336" cy="4788392"/>
          </a:xfrm>
          <a:prstGeom prst="rect">
            <a:avLst/>
          </a:prstGeom>
          <a:noFill/>
          <a:ln w="12700">
            <a:solidFill>
              <a:schemeClr val="accent2">
                <a:lumMod val="75000"/>
              </a:schemeClr>
            </a:solidFill>
          </a:ln>
          <a:effectLst/>
        </p:spPr>
        <p:txBody>
          <a:bodyPr vert="horz" lIns="246869" tIns="123435" rIns="246869" bIns="123435" rtlCol="0">
            <a:noAutofit/>
          </a:bodyPr>
          <a:lstStyle/>
          <a:p>
            <a:pPr lvl="0" algn="just"/>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Results and Discussion</a:t>
            </a:r>
          </a:p>
          <a:p>
            <a:pPr lvl="0" algn="just"/>
            <a:endPar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endParaRPr>
          </a:p>
          <a:p>
            <a:pPr lvl="0" algn="just"/>
            <a:r>
              <a:rPr lang="en-US" sz="2100" dirty="0">
                <a:solidFill>
                  <a:prstClr val="black"/>
                </a:solidFill>
                <a:latin typeface="Times New Roman" pitchFamily="18" charset="0"/>
                <a:cs typeface="Times New Roman" pitchFamily="18" charset="0"/>
              </a:rPr>
              <a:t>Even through the text use Equation Editor for mathematical </a:t>
            </a:r>
            <a:r>
              <a:rPr lang="en-US" sz="2100" dirty="0" err="1">
                <a:solidFill>
                  <a:prstClr val="black"/>
                </a:solidFill>
                <a:latin typeface="Times New Roman" pitchFamily="18" charset="0"/>
                <a:cs typeface="Times New Roman" pitchFamily="18" charset="0"/>
              </a:rPr>
              <a:t>parameters.Abbreviations</a:t>
            </a:r>
            <a:r>
              <a:rPr lang="en-US" sz="2100" dirty="0">
                <a:solidFill>
                  <a:prstClr val="black"/>
                </a:solidFill>
                <a:latin typeface="Times New Roman" pitchFamily="18" charset="0"/>
                <a:cs typeface="Times New Roman" pitchFamily="18" charset="0"/>
              </a:rPr>
              <a:t> should be explained when they appear in the text for the first time.</a:t>
            </a:r>
          </a:p>
          <a:p>
            <a:pPr algn="just"/>
            <a:endParaRPr lang="en-US" sz="17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2100" b="1" dirty="0">
              <a:latin typeface="Times New Roman" pitchFamily="18" charset="0"/>
              <a:cs typeface="Times New Roman" pitchFamily="18" charset="0"/>
            </a:endParaRPr>
          </a:p>
          <a:p>
            <a:pPr algn="just"/>
            <a:endParaRPr lang="en-US" sz="2100" b="1" dirty="0">
              <a:latin typeface="Times New Roman" pitchFamily="18" charset="0"/>
              <a:cs typeface="Times New Roman" pitchFamily="18" charset="0"/>
            </a:endParaRPr>
          </a:p>
          <a:p>
            <a:pPr algn="just"/>
            <a:endPar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Subtitle 2"/>
          <p:cNvSpPr>
            <a:spLocks noGrp="1"/>
          </p:cNvSpPr>
          <p:nvPr>
            <p:ph type="subTitle" idx="1"/>
          </p:nvPr>
        </p:nvSpPr>
        <p:spPr>
          <a:xfrm>
            <a:off x="1018184" y="5885757"/>
            <a:ext cx="7734108" cy="3129910"/>
          </a:xfrm>
          <a:ln w="12700">
            <a:solidFill>
              <a:schemeClr val="accent2">
                <a:lumMod val="75000"/>
              </a:schemeClr>
            </a:solidFill>
          </a:ln>
          <a:effectLst/>
        </p:spPr>
        <p:txBody>
          <a:bodyPr>
            <a:noAutofit/>
          </a:bodyPr>
          <a:lstStyle/>
          <a:p>
            <a:pPr algn="l">
              <a:lnSpc>
                <a:spcPct val="120000"/>
              </a:lnSpc>
            </a:pPr>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Abstract</a:t>
            </a:r>
            <a:r>
              <a:rPr lang="en-US" sz="39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rPr>
              <a:t> </a:t>
            </a:r>
            <a:endParaRPr lang="en-US" sz="3900" dirty="0">
              <a:solidFill>
                <a:schemeClr val="accent2">
                  <a:lumMod val="50000"/>
                </a:schemeClr>
              </a:solidFill>
              <a:latin typeface="Times New Roman" pitchFamily="18" charset="0"/>
              <a:cs typeface="Times New Roman" pitchFamily="18" charset="0"/>
            </a:endParaRPr>
          </a:p>
          <a:p>
            <a:pPr algn="just"/>
            <a:r>
              <a:rPr lang="en-GB" sz="2100" dirty="0">
                <a:solidFill>
                  <a:prstClr val="black"/>
                </a:solidFill>
                <a:latin typeface="Times New Roman" pitchFamily="18" charset="0"/>
                <a:cs typeface="Times New Roman" pitchFamily="18" charset="0"/>
              </a:rPr>
              <a:t>This instruction provides guidelines for preparing poster for national research &amp; technology week in </a:t>
            </a:r>
            <a:r>
              <a:rPr lang="en-GB" sz="2100" dirty="0" err="1">
                <a:solidFill>
                  <a:prstClr val="black"/>
                </a:solidFill>
                <a:latin typeface="Times New Roman" pitchFamily="18" charset="0"/>
                <a:cs typeface="Times New Roman" pitchFamily="18" charset="0"/>
              </a:rPr>
              <a:t>Hamedan</a:t>
            </a:r>
            <a:r>
              <a:rPr lang="en-GB" sz="2100" dirty="0">
                <a:solidFill>
                  <a:prstClr val="black"/>
                </a:solidFill>
                <a:latin typeface="Times New Roman" pitchFamily="18" charset="0"/>
                <a:cs typeface="Times New Roman" pitchFamily="18" charset="0"/>
              </a:rPr>
              <a:t> University of Technology. </a:t>
            </a:r>
            <a:r>
              <a:rPr lang="en-US" sz="2100" dirty="0">
                <a:solidFill>
                  <a:prstClr val="black"/>
                </a:solidFill>
                <a:latin typeface="Times New Roman" pitchFamily="18" charset="0"/>
                <a:cs typeface="Times New Roman" pitchFamily="18" charset="0"/>
              </a:rPr>
              <a:t>Authors should present materials, methods, instrumentations, software, and experimental procedures briefly. Please identify the suppliers’ complete name (companies) which provided the materials and equipment.</a:t>
            </a:r>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sp>
        <p:nvSpPr>
          <p:cNvPr id="22" name="Rounded Rectangle 21"/>
          <p:cNvSpPr/>
          <p:nvPr/>
        </p:nvSpPr>
        <p:spPr>
          <a:xfrm>
            <a:off x="475250" y="372980"/>
            <a:ext cx="16966703" cy="4160300"/>
          </a:xfrm>
          <a:prstGeom prst="roundRect">
            <a:avLst/>
          </a:prstGeom>
          <a:solidFill>
            <a:schemeClr val="accent2">
              <a:lumMod val="40000"/>
              <a:lumOff val="60000"/>
              <a:alpha val="20000"/>
            </a:schemeClr>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50" tIns="27025" rIns="54050" bIns="27025" rtlCol="0" anchor="ctr"/>
          <a:lstStyle/>
          <a:p>
            <a:pPr algn="ctr"/>
            <a:endParaRPr lang="en-US" dirty="0"/>
          </a:p>
        </p:txBody>
      </p:sp>
      <p:sp>
        <p:nvSpPr>
          <p:cNvPr id="10" name="Subtitle 2"/>
          <p:cNvSpPr txBox="1">
            <a:spLocks/>
          </p:cNvSpPr>
          <p:nvPr/>
        </p:nvSpPr>
        <p:spPr>
          <a:xfrm>
            <a:off x="1018183" y="13092178"/>
            <a:ext cx="7689543" cy="4484846"/>
          </a:xfrm>
          <a:prstGeom prst="rect">
            <a:avLst/>
          </a:prstGeom>
          <a:ln w="12700">
            <a:solidFill>
              <a:schemeClr val="accent2">
                <a:lumMod val="75000"/>
              </a:schemeClr>
            </a:solidFill>
          </a:ln>
          <a:effectLst/>
        </p:spPr>
        <p:txBody>
          <a:bodyPr vert="horz" lIns="246869" tIns="123435" rIns="246869" bIns="123435" rtlCol="0">
            <a:noAutofit/>
          </a:bodyPr>
          <a:lstStyle/>
          <a:p>
            <a:pPr lvl="0" algn="just"/>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Materials and method</a:t>
            </a:r>
          </a:p>
          <a:p>
            <a:pPr lvl="0" algn="just"/>
            <a:endPar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endParaRPr>
          </a:p>
          <a:p>
            <a:pPr lvl="0" algn="just"/>
            <a:r>
              <a:rPr lang="en-US" sz="2100" dirty="0">
                <a:solidFill>
                  <a:prstClr val="black"/>
                </a:solidFill>
                <a:latin typeface="Times New Roman" pitchFamily="18" charset="0"/>
                <a:cs typeface="Times New Roman" pitchFamily="18" charset="0"/>
              </a:rPr>
              <a:t>All illustrations, formulas, figures and tables should be numbered throughout the text orderly. Do not assemble figures at the end of your paper, but place them as close as possible after they are mentioned in the text. All figures and diagrams should have readable scale-bars or legends. Authors should present materials, methods, instrumentations, software, and experimental procedures briefly. Please identify the suppliers’ complete name (companies) which provided the materials and equipment</a:t>
            </a:r>
          </a:p>
          <a:p>
            <a:pPr marL="337814" indent="-337814" algn="just">
              <a:buFont typeface="Wingdings" pitchFamily="2" charset="2"/>
              <a:buChar char="Ø"/>
            </a:pPr>
            <a:endParaRPr lang="en-US" sz="2100" dirty="0">
              <a:latin typeface="Times New Roman"/>
              <a:cs typeface="Times New Roman"/>
            </a:endParaRPr>
          </a:p>
          <a:p>
            <a:pPr algn="just"/>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b="1" dirty="0">
              <a:latin typeface="Times New Roman" pitchFamily="18" charset="0"/>
              <a:cs typeface="Times New Roman" pitchFamily="18" charset="0"/>
            </a:endParaRPr>
          </a:p>
        </p:txBody>
      </p:sp>
      <p:sp>
        <p:nvSpPr>
          <p:cNvPr id="24" name="TextBox 23"/>
          <p:cNvSpPr txBox="1"/>
          <p:nvPr/>
        </p:nvSpPr>
        <p:spPr>
          <a:xfrm>
            <a:off x="496512" y="1037019"/>
            <a:ext cx="16924180" cy="3747897"/>
          </a:xfrm>
          <a:prstGeom prst="rect">
            <a:avLst/>
          </a:prstGeom>
          <a:noFill/>
        </p:spPr>
        <p:txBody>
          <a:bodyPr wrap="square" lIns="54050" tIns="27025" rIns="54050" bIns="27025" rtlCol="1">
            <a:spAutoFit/>
          </a:bodyPr>
          <a:lstStyle/>
          <a:p>
            <a:pPr algn="ctr"/>
            <a:endParaRPr lang="en-US" sz="3000" b="1" dirty="0">
              <a:latin typeface="Times New Roman" pitchFamily="18" charset="0"/>
              <a:cs typeface="Times New Roman" pitchFamily="18" charset="0"/>
            </a:endParaRPr>
          </a:p>
          <a:p>
            <a:pPr algn="ctr"/>
            <a:r>
              <a:rPr lang="en-US" sz="3000" b="1" dirty="0">
                <a:latin typeface="Times New Roman" pitchFamily="18" charset="0"/>
                <a:cs typeface="Times New Roman" pitchFamily="18" charset="0"/>
              </a:rPr>
              <a:t>Preparation of </a:t>
            </a:r>
            <a:r>
              <a:rPr lang="en-US" sz="3000" b="1">
                <a:latin typeface="Times New Roman" pitchFamily="18" charset="0"/>
                <a:cs typeface="Times New Roman" pitchFamily="18" charset="0"/>
              </a:rPr>
              <a:t>Your poster(Title</a:t>
            </a:r>
            <a:r>
              <a:rPr lang="en-US" sz="3000" b="1" dirty="0">
                <a:latin typeface="Times New Roman" pitchFamily="18" charset="0"/>
                <a:cs typeface="Times New Roman" pitchFamily="18" charset="0"/>
              </a:rPr>
              <a:t>) </a:t>
            </a:r>
          </a:p>
          <a:p>
            <a:pPr algn="ctr"/>
            <a:endParaRPr lang="en-US" sz="3000" dirty="0">
              <a:latin typeface="Times New Roman" pitchFamily="18" charset="0"/>
              <a:cs typeface="Times New Roman" pitchFamily="18" charset="0"/>
            </a:endParaRPr>
          </a:p>
          <a:p>
            <a:pPr algn="ctr"/>
            <a:r>
              <a:rPr lang="en-US" sz="3000" b="1" dirty="0">
                <a:latin typeface="Times New Roman" pitchFamily="18" charset="0"/>
                <a:cs typeface="Times New Roman" pitchFamily="18" charset="0"/>
              </a:rPr>
              <a:t> </a:t>
            </a:r>
            <a:r>
              <a:rPr lang="en-US" sz="3000" b="1" u="sng" dirty="0">
                <a:latin typeface="Times New Roman" pitchFamily="18" charset="0"/>
                <a:cs typeface="Times New Roman" pitchFamily="18" charset="0"/>
              </a:rPr>
              <a:t>A. Presenter of the Paper, </a:t>
            </a:r>
            <a:r>
              <a:rPr lang="en-US" sz="3000" b="1" dirty="0">
                <a:latin typeface="Times New Roman" pitchFamily="18" charset="0"/>
                <a:cs typeface="Times New Roman" pitchFamily="18" charset="0"/>
              </a:rPr>
              <a:t>C. Corresponding Author</a:t>
            </a:r>
          </a:p>
          <a:p>
            <a:pPr algn="ctr"/>
            <a:r>
              <a:rPr lang="en-US" sz="3000" i="1" dirty="0">
                <a:latin typeface="Times New Roman" pitchFamily="18" charset="0"/>
                <a:cs typeface="Times New Roman" pitchFamily="18" charset="0"/>
              </a:rPr>
              <a:t>Department of ….., </a:t>
            </a:r>
            <a:r>
              <a:rPr lang="en-US" sz="3000" i="1" dirty="0" err="1">
                <a:latin typeface="Times New Roman" pitchFamily="18" charset="0"/>
                <a:cs typeface="Times New Roman" pitchFamily="18" charset="0"/>
              </a:rPr>
              <a:t>Hamedan</a:t>
            </a:r>
            <a:r>
              <a:rPr lang="en-US" sz="3000" i="1" dirty="0">
                <a:latin typeface="Times New Roman" pitchFamily="18" charset="0"/>
                <a:cs typeface="Times New Roman" pitchFamily="18" charset="0"/>
              </a:rPr>
              <a:t> University of Technology, </a:t>
            </a:r>
          </a:p>
          <a:p>
            <a:pPr algn="ctr"/>
            <a:r>
              <a:rPr lang="en-US" sz="3000" i="1" dirty="0">
                <a:latin typeface="Times New Roman" pitchFamily="18" charset="0"/>
                <a:cs typeface="Times New Roman" pitchFamily="18" charset="0"/>
              </a:rPr>
              <a:t>Hamedan,65155, Iran.</a:t>
            </a:r>
            <a:endParaRPr lang="en-US" sz="3000" dirty="0">
              <a:latin typeface="Times New Roman" pitchFamily="18" charset="0"/>
              <a:cs typeface="Times New Roman" pitchFamily="18" charset="0"/>
            </a:endParaRPr>
          </a:p>
          <a:p>
            <a:pPr algn="ctr"/>
            <a:r>
              <a:rPr lang="en-US" sz="3000" i="1" dirty="0">
                <a:latin typeface="Times New Roman" pitchFamily="18" charset="0"/>
                <a:cs typeface="Times New Roman" pitchFamily="18" charset="0"/>
              </a:rPr>
              <a:t>(Corresponding Author@hut.ac.ir)</a:t>
            </a:r>
            <a:endParaRPr lang="en-US" sz="3000" dirty="0">
              <a:latin typeface="Times New Roman" pitchFamily="18" charset="0"/>
              <a:cs typeface="Times New Roman" pitchFamily="18" charset="0"/>
            </a:endParaRPr>
          </a:p>
          <a:p>
            <a:pPr algn="ctr"/>
            <a:endParaRPr lang="fa-IR" sz="3000" dirty="0">
              <a:latin typeface="Times New Roman" pitchFamily="18" charset="0"/>
              <a:cs typeface="Times New Roman" pitchFamily="18" charset="0"/>
            </a:endParaRPr>
          </a:p>
        </p:txBody>
      </p:sp>
      <p:sp>
        <p:nvSpPr>
          <p:cNvPr id="34" name="TextBox 33"/>
          <p:cNvSpPr txBox="1"/>
          <p:nvPr/>
        </p:nvSpPr>
        <p:spPr>
          <a:xfrm>
            <a:off x="491804" y="21369673"/>
            <a:ext cx="8314027" cy="808630"/>
          </a:xfrm>
          <a:prstGeom prst="rect">
            <a:avLst/>
          </a:prstGeom>
          <a:noFill/>
          <a:ln>
            <a:noFill/>
          </a:ln>
        </p:spPr>
        <p:txBody>
          <a:bodyPr wrap="square" lIns="54050" tIns="27025" rIns="54050" bIns="27025" rtlCol="0">
            <a:sp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0" name="TextBox 39"/>
          <p:cNvSpPr txBox="1"/>
          <p:nvPr/>
        </p:nvSpPr>
        <p:spPr>
          <a:xfrm>
            <a:off x="9151263" y="15947011"/>
            <a:ext cx="7951813" cy="343988"/>
          </a:xfrm>
          <a:prstGeom prst="rect">
            <a:avLst/>
          </a:prstGeom>
          <a:noFill/>
        </p:spPr>
        <p:txBody>
          <a:bodyPr wrap="square" lIns="54050" tIns="27025" rIns="54050" bIns="27025" rtlCol="0">
            <a:spAutoFit/>
          </a:bodyPr>
          <a:lstStyle/>
          <a:p>
            <a:pPr algn="ctr"/>
            <a:r>
              <a:rPr lang="en-US" sz="1800" b="1" dirty="0">
                <a:latin typeface="Times New Roman" pitchFamily="18" charset="0"/>
                <a:cs typeface="Times New Roman" pitchFamily="18" charset="0"/>
              </a:rPr>
              <a:t>Fig. </a:t>
            </a:r>
            <a:r>
              <a:rPr lang="en-US" sz="1800" b="1">
                <a:latin typeface="Times New Roman" pitchFamily="18" charset="0"/>
                <a:cs typeface="Times New Roman" pitchFamily="18" charset="0"/>
              </a:rPr>
              <a:t>2 </a:t>
            </a:r>
            <a:r>
              <a:rPr lang="en-US" sz="1900" b="1">
                <a:solidFill>
                  <a:prstClr val="black"/>
                </a:solidFill>
                <a:latin typeface="Times New Roman" pitchFamily="18" charset="0"/>
                <a:ea typeface="Calibri"/>
                <a:cs typeface="Times New Roman" pitchFamily="18" charset="0"/>
              </a:rPr>
              <a:t>Example of a figure caption</a:t>
            </a:r>
            <a:endParaRPr lang="en-US" sz="1800" b="1" dirty="0">
              <a:latin typeface="Times New Roman" pitchFamily="18" charset="0"/>
              <a:cs typeface="Times New Roman" pitchFamily="18" charset="0"/>
            </a:endParaRPr>
          </a:p>
        </p:txBody>
      </p:sp>
      <p:sp>
        <p:nvSpPr>
          <p:cNvPr id="41" name="Subtitle 2"/>
          <p:cNvSpPr txBox="1">
            <a:spLocks/>
          </p:cNvSpPr>
          <p:nvPr/>
        </p:nvSpPr>
        <p:spPr>
          <a:xfrm>
            <a:off x="9332543" y="16466187"/>
            <a:ext cx="8206951" cy="272449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spcBef>
                <a:spcPts val="0"/>
              </a:spcBef>
            </a:pPr>
            <a:r>
              <a:rPr lang="en-US" sz="30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Conclusions</a:t>
            </a:r>
          </a:p>
          <a:p>
            <a:pPr algn="just">
              <a:lnSpc>
                <a:spcPct val="120000"/>
              </a:lnSpc>
              <a:spcBef>
                <a:spcPts val="0"/>
              </a:spcBef>
            </a:pPr>
            <a:r>
              <a:rPr lang="en-US" sz="2100" dirty="0">
                <a:solidFill>
                  <a:prstClr val="black"/>
                </a:solidFill>
                <a:latin typeface="Times New Roman" pitchFamily="18" charset="0"/>
                <a:cs typeface="Times New Roman" pitchFamily="18" charset="0"/>
              </a:rPr>
              <a:t>The importance of the work and the significance of the achievements should be highlighted in conclusion part. Avoid repeating the abstract as the conclusion. The importance of the work and the significance of the achievements should be highlighted in conclusion part. Avoid repeating the abstract as the conclusion</a:t>
            </a:r>
            <a:r>
              <a:rPr lang="en-US" sz="2100" dirty="0">
                <a:solidFill>
                  <a:schemeClr val="tx1"/>
                </a:solidFill>
                <a:latin typeface="Times New Roman" pitchFamily="18" charset="0"/>
                <a:cs typeface="Times New Roman" pitchFamily="18" charset="0"/>
              </a:rPr>
              <a:t>.  </a:t>
            </a:r>
            <a:endParaRPr lang="fa-IR" sz="2100" dirty="0">
              <a:solidFill>
                <a:schemeClr val="tx1"/>
              </a:solidFill>
              <a:latin typeface="Times New Roman" pitchFamily="18" charset="0"/>
              <a:cs typeface="Times New Roman" pitchFamily="18" charset="0"/>
            </a:endParaRPr>
          </a:p>
        </p:txBody>
      </p:sp>
      <p:sp>
        <p:nvSpPr>
          <p:cNvPr id="42" name="Subtitle 2"/>
          <p:cNvSpPr txBox="1">
            <a:spLocks/>
          </p:cNvSpPr>
          <p:nvPr/>
        </p:nvSpPr>
        <p:spPr>
          <a:xfrm>
            <a:off x="9323175" y="19432227"/>
            <a:ext cx="8206951" cy="367942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spcBef>
                <a:spcPts val="0"/>
              </a:spcBef>
            </a:pPr>
            <a:r>
              <a:rPr lang="en-US" sz="30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References</a:t>
            </a:r>
          </a:p>
          <a:p>
            <a:pPr marL="162151" algn="just">
              <a:spcBef>
                <a:spcPts val="0"/>
              </a:spcBef>
            </a:pPr>
            <a:r>
              <a:rPr lang="en-US" sz="1300" dirty="0">
                <a:solidFill>
                  <a:prstClr val="black"/>
                </a:solidFill>
                <a:latin typeface="Times New Roman" pitchFamily="18" charset="0"/>
                <a:cs typeface="Times New Roman" pitchFamily="18" charset="0"/>
              </a:rPr>
              <a:t>[1]. </a:t>
            </a:r>
            <a:r>
              <a:rPr lang="en-US" sz="1300" dirty="0" err="1">
                <a:solidFill>
                  <a:prstClr val="black"/>
                </a:solidFill>
                <a:latin typeface="Times New Roman" pitchFamily="18" charset="0"/>
                <a:cs typeface="Times New Roman" pitchFamily="18" charset="0"/>
              </a:rPr>
              <a:t>Habashi</a:t>
            </a:r>
            <a:r>
              <a:rPr lang="en-US" sz="1300" dirty="0">
                <a:solidFill>
                  <a:prstClr val="black"/>
                </a:solidFill>
                <a:latin typeface="Times New Roman" pitchFamily="18" charset="0"/>
                <a:cs typeface="Times New Roman" pitchFamily="18" charset="0"/>
              </a:rPr>
              <a:t> .F, 1997, </a:t>
            </a:r>
            <a:r>
              <a:rPr lang="en-US" sz="1300" i="1" dirty="0">
                <a:solidFill>
                  <a:prstClr val="black"/>
                </a:solidFill>
                <a:latin typeface="Times New Roman" pitchFamily="18" charset="0"/>
                <a:cs typeface="Times New Roman" pitchFamily="18" charset="0"/>
              </a:rPr>
              <a:t>Hand Book of Extractive </a:t>
            </a:r>
            <a:r>
              <a:rPr lang="en-US" sz="1300" i="1" dirty="0" err="1">
                <a:solidFill>
                  <a:prstClr val="black"/>
                </a:solidFill>
                <a:latin typeface="Times New Roman" pitchFamily="18" charset="0"/>
                <a:cs typeface="Times New Roman" pitchFamily="18" charset="0"/>
              </a:rPr>
              <a:t>Metallurgy</a:t>
            </a:r>
            <a:r>
              <a:rPr lang="en-US" sz="1300" dirty="0" err="1">
                <a:solidFill>
                  <a:prstClr val="black"/>
                </a:solidFill>
                <a:latin typeface="Times New Roman" pitchFamily="18" charset="0"/>
                <a:cs typeface="Times New Roman" pitchFamily="18" charset="0"/>
              </a:rPr>
              <a:t>,Vol</a:t>
            </a:r>
            <a:r>
              <a:rPr lang="en-US" sz="1300" dirty="0">
                <a:solidFill>
                  <a:prstClr val="black"/>
                </a:solidFill>
                <a:latin typeface="Times New Roman" pitchFamily="18" charset="0"/>
                <a:cs typeface="Times New Roman" pitchFamily="18" charset="0"/>
              </a:rPr>
              <a:t> 4, Ferroalloy metals, alkali metals, </a:t>
            </a:r>
            <a:r>
              <a:rPr lang="en-US" sz="1300" dirty="0" err="1">
                <a:solidFill>
                  <a:prstClr val="black"/>
                </a:solidFill>
                <a:latin typeface="Times New Roman" pitchFamily="18" charset="0"/>
                <a:cs typeface="Times New Roman" pitchFamily="18" charset="0"/>
              </a:rPr>
              <a:t>alkalin</a:t>
            </a:r>
            <a:r>
              <a:rPr lang="en-US" sz="1300" dirty="0">
                <a:solidFill>
                  <a:prstClr val="black"/>
                </a:solidFill>
                <a:latin typeface="Times New Roman" pitchFamily="18" charset="0"/>
                <a:cs typeface="Times New Roman" pitchFamily="18" charset="0"/>
              </a:rPr>
              <a:t> earth metals, part thirteen.</a:t>
            </a:r>
          </a:p>
          <a:p>
            <a:pPr marL="162151" algn="just">
              <a:spcBef>
                <a:spcPts val="0"/>
              </a:spcBef>
            </a:pPr>
            <a:r>
              <a:rPr lang="en-US" sz="1300" dirty="0">
                <a:solidFill>
                  <a:prstClr val="black"/>
                </a:solidFill>
                <a:latin typeface="Times New Roman" pitchFamily="18" charset="0"/>
                <a:cs typeface="Times New Roman" pitchFamily="18" charset="0"/>
              </a:rPr>
              <a:t>[2]. E. </a:t>
            </a:r>
            <a:r>
              <a:rPr lang="en-US" sz="1300" dirty="0" err="1">
                <a:solidFill>
                  <a:prstClr val="black"/>
                </a:solidFill>
                <a:latin typeface="Times New Roman" pitchFamily="18" charset="0"/>
                <a:cs typeface="Times New Roman" pitchFamily="18" charset="0"/>
              </a:rPr>
              <a:t>Jamshidi</a:t>
            </a:r>
            <a:r>
              <a:rPr lang="en-US" sz="1300" dirty="0">
                <a:solidFill>
                  <a:prstClr val="black"/>
                </a:solidFill>
                <a:latin typeface="Times New Roman" pitchFamily="18" charset="0"/>
                <a:cs typeface="Times New Roman" pitchFamily="18" charset="0"/>
              </a:rPr>
              <a:t>, H. Ale </a:t>
            </a:r>
            <a:r>
              <a:rPr lang="en-US" sz="1300" dirty="0" err="1">
                <a:solidFill>
                  <a:prstClr val="black"/>
                </a:solidFill>
                <a:latin typeface="Times New Roman" pitchFamily="18" charset="0"/>
                <a:cs typeface="Times New Roman" pitchFamily="18" charset="0"/>
              </a:rPr>
              <a:t>Ebrahim</a:t>
            </a:r>
            <a:r>
              <a:rPr lang="en-US" sz="1300" dirty="0">
                <a:solidFill>
                  <a:prstClr val="black"/>
                </a:solidFill>
                <a:latin typeface="Times New Roman" pitchFamily="18" charset="0"/>
                <a:cs typeface="Times New Roman" pitchFamily="18" charset="0"/>
              </a:rPr>
              <a:t>, 2008. A new clean process for barium carbonate preparation by barite reduction with methane. </a:t>
            </a:r>
            <a:r>
              <a:rPr lang="en-US" sz="1300" i="1" dirty="0">
                <a:solidFill>
                  <a:prstClr val="black"/>
                </a:solidFill>
                <a:latin typeface="Times New Roman" pitchFamily="18" charset="0"/>
                <a:cs typeface="Times New Roman" pitchFamily="18" charset="0"/>
              </a:rPr>
              <a:t>Chemical Engineering and Processing</a:t>
            </a:r>
            <a:r>
              <a:rPr lang="en-US" sz="1300" dirty="0">
                <a:solidFill>
                  <a:prstClr val="black"/>
                </a:solidFill>
                <a:latin typeface="Times New Roman" pitchFamily="18" charset="0"/>
                <a:cs typeface="Times New Roman" pitchFamily="18" charset="0"/>
              </a:rPr>
              <a:t>, 47, 1567–1577.</a:t>
            </a:r>
          </a:p>
          <a:p>
            <a:pPr marL="162151" algn="just">
              <a:spcBef>
                <a:spcPts val="0"/>
              </a:spcBef>
            </a:pPr>
            <a:r>
              <a:rPr lang="en-US" sz="1300" dirty="0">
                <a:solidFill>
                  <a:prstClr val="black"/>
                </a:solidFill>
                <a:latin typeface="Times New Roman" pitchFamily="18" charset="0"/>
                <a:cs typeface="Times New Roman" pitchFamily="18" charset="0"/>
              </a:rPr>
              <a:t>[3]. Y. </a:t>
            </a:r>
            <a:r>
              <a:rPr lang="en-US" sz="1300" dirty="0" err="1">
                <a:solidFill>
                  <a:prstClr val="black"/>
                </a:solidFill>
                <a:latin typeface="Times New Roman" pitchFamily="18" charset="0"/>
                <a:cs typeface="Times New Roman" pitchFamily="18" charset="0"/>
              </a:rPr>
              <a:t>Plovski</a:t>
            </a:r>
            <a:r>
              <a:rPr lang="en-US" sz="1300" dirty="0">
                <a:solidFill>
                  <a:prstClr val="black"/>
                </a:solidFill>
                <a:latin typeface="Times New Roman" pitchFamily="18" charset="0"/>
                <a:cs typeface="Times New Roman" pitchFamily="18" charset="0"/>
              </a:rPr>
              <a:t>, Kr. </a:t>
            </a:r>
            <a:r>
              <a:rPr lang="en-US" sz="1300" dirty="0" err="1">
                <a:solidFill>
                  <a:prstClr val="black"/>
                </a:solidFill>
                <a:latin typeface="Times New Roman" pitchFamily="18" charset="0"/>
                <a:cs typeface="Times New Roman" pitchFamily="18" charset="0"/>
              </a:rPr>
              <a:t>Ninova</a:t>
            </a:r>
            <a:r>
              <a:rPr lang="en-US" sz="1300" dirty="0">
                <a:solidFill>
                  <a:prstClr val="black"/>
                </a:solidFill>
                <a:latin typeface="Times New Roman" pitchFamily="18" charset="0"/>
                <a:cs typeface="Times New Roman" pitchFamily="18" charset="0"/>
              </a:rPr>
              <a:t>, I. </a:t>
            </a:r>
            <a:r>
              <a:rPr lang="en-US" sz="1300" dirty="0" err="1">
                <a:solidFill>
                  <a:prstClr val="black"/>
                </a:solidFill>
                <a:latin typeface="Times New Roman" pitchFamily="18" charset="0"/>
                <a:cs typeface="Times New Roman" pitchFamily="18" charset="0"/>
              </a:rPr>
              <a:t>Gruncharov</a:t>
            </a:r>
            <a:r>
              <a:rPr lang="en-US" sz="1300" dirty="0">
                <a:solidFill>
                  <a:prstClr val="black"/>
                </a:solidFill>
                <a:latin typeface="Times New Roman" pitchFamily="18" charset="0"/>
                <a:cs typeface="Times New Roman" pitchFamily="18" charset="0"/>
              </a:rPr>
              <a:t>, I. </a:t>
            </a:r>
            <a:r>
              <a:rPr lang="en-US" sz="1300" dirty="0" err="1">
                <a:solidFill>
                  <a:prstClr val="black"/>
                </a:solidFill>
                <a:latin typeface="Times New Roman" pitchFamily="18" charset="0"/>
                <a:cs typeface="Times New Roman" pitchFamily="18" charset="0"/>
              </a:rPr>
              <a:t>Dombalov</a:t>
            </a:r>
            <a:r>
              <a:rPr lang="en-US" sz="1300" dirty="0">
                <a:solidFill>
                  <a:prstClr val="black"/>
                </a:solidFill>
                <a:latin typeface="Times New Roman" pitchFamily="18" charset="0"/>
                <a:cs typeface="Times New Roman" pitchFamily="18" charset="0"/>
              </a:rPr>
              <a:t>, 1990. Isothermal Reduction of Barite With Hydrogen</a:t>
            </a:r>
            <a:r>
              <a:rPr lang="en-US" sz="1300" i="1" dirty="0">
                <a:solidFill>
                  <a:prstClr val="black"/>
                </a:solidFill>
                <a:latin typeface="Times New Roman" pitchFamily="18" charset="0"/>
                <a:cs typeface="Times New Roman" pitchFamily="18" charset="0"/>
              </a:rPr>
              <a:t>. Journal of Thermal Analysis</a:t>
            </a:r>
            <a:r>
              <a:rPr lang="en-US" sz="1300" dirty="0">
                <a:solidFill>
                  <a:prstClr val="black"/>
                </a:solidFill>
                <a:latin typeface="Times New Roman" pitchFamily="18" charset="0"/>
                <a:cs typeface="Times New Roman" pitchFamily="18" charset="0"/>
              </a:rPr>
              <a:t>, 36,2037-2043.</a:t>
            </a:r>
          </a:p>
          <a:p>
            <a:pPr marL="162151" algn="just">
              <a:spcBef>
                <a:spcPts val="0"/>
              </a:spcBef>
            </a:pPr>
            <a:r>
              <a:rPr lang="en-US" sz="1300" dirty="0">
                <a:solidFill>
                  <a:prstClr val="black"/>
                </a:solidFill>
                <a:latin typeface="Times New Roman" pitchFamily="18" charset="0"/>
                <a:cs typeface="Times New Roman" pitchFamily="18" charset="0"/>
              </a:rPr>
              <a:t>[4]. P.S. </a:t>
            </a:r>
            <a:r>
              <a:rPr lang="en-US" sz="1300" dirty="0" err="1">
                <a:solidFill>
                  <a:prstClr val="black"/>
                </a:solidFill>
                <a:latin typeface="Times New Roman" pitchFamily="18" charset="0"/>
                <a:cs typeface="Times New Roman" pitchFamily="18" charset="0"/>
              </a:rPr>
              <a:t>Hlabelaa,b</a:t>
            </a:r>
            <a:r>
              <a:rPr lang="en-US" sz="1300" dirty="0">
                <a:solidFill>
                  <a:prstClr val="black"/>
                </a:solidFill>
                <a:latin typeface="Times New Roman" pitchFamily="18" charset="0"/>
                <a:cs typeface="Times New Roman" pitchFamily="18" charset="0"/>
              </a:rPr>
              <a:t>, H.W.J.P. </a:t>
            </a:r>
            <a:r>
              <a:rPr lang="en-US" sz="1300" dirty="0" err="1">
                <a:solidFill>
                  <a:prstClr val="black"/>
                </a:solidFill>
                <a:latin typeface="Times New Roman" pitchFamily="18" charset="0"/>
                <a:cs typeface="Times New Roman" pitchFamily="18" charset="0"/>
              </a:rPr>
              <a:t>Neomagusa</a:t>
            </a:r>
            <a:r>
              <a:rPr lang="en-US" sz="1300" dirty="0">
                <a:solidFill>
                  <a:prstClr val="black"/>
                </a:solidFill>
                <a:latin typeface="Times New Roman" pitchFamily="18" charset="0"/>
                <a:cs typeface="Times New Roman" pitchFamily="18" charset="0"/>
              </a:rPr>
              <a:t>, F.B. </a:t>
            </a:r>
            <a:r>
              <a:rPr lang="en-US" sz="1300" dirty="0" err="1">
                <a:solidFill>
                  <a:prstClr val="black"/>
                </a:solidFill>
                <a:latin typeface="Times New Roman" pitchFamily="18" charset="0"/>
                <a:cs typeface="Times New Roman" pitchFamily="18" charset="0"/>
              </a:rPr>
              <a:t>Waandersa</a:t>
            </a:r>
            <a:r>
              <a:rPr lang="en-US" sz="1300" dirty="0">
                <a:solidFill>
                  <a:prstClr val="black"/>
                </a:solidFill>
                <a:latin typeface="Times New Roman" pitchFamily="18" charset="0"/>
                <a:cs typeface="Times New Roman" pitchFamily="18" charset="0"/>
              </a:rPr>
              <a:t>, O.S.L. </a:t>
            </a:r>
            <a:r>
              <a:rPr lang="en-US" sz="1300" dirty="0" err="1">
                <a:solidFill>
                  <a:prstClr val="black"/>
                </a:solidFill>
                <a:latin typeface="Times New Roman" pitchFamily="18" charset="0"/>
                <a:cs typeface="Times New Roman" pitchFamily="18" charset="0"/>
              </a:rPr>
              <a:t>Bruinsmaa</a:t>
            </a:r>
            <a:r>
              <a:rPr lang="en-US" sz="1300" dirty="0">
                <a:solidFill>
                  <a:prstClr val="black"/>
                </a:solidFill>
                <a:latin typeface="Times New Roman" pitchFamily="18" charset="0"/>
                <a:cs typeface="Times New Roman" pitchFamily="18" charset="0"/>
              </a:rPr>
              <a:t>. 2010. Thermal reduction of barium </a:t>
            </a:r>
            <a:r>
              <a:rPr lang="en-US" sz="1300" dirty="0" err="1">
                <a:solidFill>
                  <a:prstClr val="black"/>
                </a:solidFill>
                <a:latin typeface="Times New Roman" pitchFamily="18" charset="0"/>
                <a:cs typeface="Times New Roman" pitchFamily="18" charset="0"/>
              </a:rPr>
              <a:t>sulphate</a:t>
            </a:r>
            <a:r>
              <a:rPr lang="en-US" sz="1300" dirty="0">
                <a:solidFill>
                  <a:prstClr val="black"/>
                </a:solidFill>
                <a:latin typeface="Times New Roman" pitchFamily="18" charset="0"/>
                <a:cs typeface="Times New Roman" pitchFamily="18" charset="0"/>
              </a:rPr>
              <a:t> with carbon monoxide A </a:t>
            </a:r>
            <a:r>
              <a:rPr lang="en-US" sz="1300" dirty="0" err="1">
                <a:solidFill>
                  <a:prstClr val="black"/>
                </a:solidFill>
                <a:latin typeface="Times New Roman" pitchFamily="18" charset="0"/>
                <a:cs typeface="Times New Roman" pitchFamily="18" charset="0"/>
              </a:rPr>
              <a:t>thermogravimetric</a:t>
            </a:r>
            <a:r>
              <a:rPr lang="en-US" sz="1300" dirty="0">
                <a:solidFill>
                  <a:prstClr val="black"/>
                </a:solidFill>
                <a:latin typeface="Times New Roman" pitchFamily="18" charset="0"/>
                <a:cs typeface="Times New Roman" pitchFamily="18" charset="0"/>
              </a:rPr>
              <a:t> study. </a:t>
            </a:r>
            <a:r>
              <a:rPr lang="en-US" sz="1300" i="1" dirty="0" err="1">
                <a:solidFill>
                  <a:prstClr val="black"/>
                </a:solidFill>
                <a:latin typeface="Times New Roman" pitchFamily="18" charset="0"/>
                <a:cs typeface="Times New Roman" pitchFamily="18" charset="0"/>
              </a:rPr>
              <a:t>Thermochimica</a:t>
            </a:r>
            <a:r>
              <a:rPr lang="en-US" sz="1300" i="1" dirty="0">
                <a:solidFill>
                  <a:prstClr val="black"/>
                </a:solidFill>
                <a:latin typeface="Times New Roman" pitchFamily="18" charset="0"/>
                <a:cs typeface="Times New Roman" pitchFamily="18" charset="0"/>
              </a:rPr>
              <a:t> </a:t>
            </a:r>
            <a:r>
              <a:rPr lang="en-US" sz="1300" i="1" dirty="0" err="1">
                <a:solidFill>
                  <a:prstClr val="black"/>
                </a:solidFill>
                <a:latin typeface="Times New Roman" pitchFamily="18" charset="0"/>
                <a:cs typeface="Times New Roman" pitchFamily="18" charset="0"/>
              </a:rPr>
              <a:t>Acta</a:t>
            </a:r>
            <a:r>
              <a:rPr lang="en-US" sz="1300" dirty="0">
                <a:solidFill>
                  <a:prstClr val="black"/>
                </a:solidFill>
                <a:latin typeface="Times New Roman" pitchFamily="18" charset="0"/>
                <a:cs typeface="Times New Roman" pitchFamily="18" charset="0"/>
              </a:rPr>
              <a:t>, 498, 67–70.</a:t>
            </a:r>
          </a:p>
          <a:p>
            <a:pPr marL="162151" algn="just">
              <a:spcBef>
                <a:spcPts val="0"/>
              </a:spcBef>
            </a:pPr>
            <a:r>
              <a:rPr lang="en-US" sz="1300" dirty="0">
                <a:solidFill>
                  <a:prstClr val="black"/>
                </a:solidFill>
                <a:latin typeface="Times New Roman" pitchFamily="18" charset="0"/>
                <a:cs typeface="Times New Roman" pitchFamily="18" charset="0"/>
              </a:rPr>
              <a:t>[5]. D. Guzman, J. Fernandez, S. Ordonez, C. Aguilar, P. A. Rojas, D. </a:t>
            </a:r>
            <a:r>
              <a:rPr lang="en-US" sz="1300" dirty="0" err="1">
                <a:solidFill>
                  <a:prstClr val="black"/>
                </a:solidFill>
                <a:latin typeface="Times New Roman" pitchFamily="18" charset="0"/>
                <a:cs typeface="Times New Roman" pitchFamily="18" charset="0"/>
              </a:rPr>
              <a:t>Serafini</a:t>
            </a:r>
            <a:r>
              <a:rPr lang="en-US" sz="1300" dirty="0">
                <a:solidFill>
                  <a:prstClr val="black"/>
                </a:solidFill>
                <a:latin typeface="Times New Roman" pitchFamily="18" charset="0"/>
                <a:cs typeface="Times New Roman" pitchFamily="18" charset="0"/>
              </a:rPr>
              <a:t>, 2012, Effect of mechanical activation on barite </a:t>
            </a:r>
            <a:r>
              <a:rPr lang="en-US" sz="1300" dirty="0" err="1">
                <a:solidFill>
                  <a:prstClr val="black"/>
                </a:solidFill>
                <a:latin typeface="Times New Roman" pitchFamily="18" charset="0"/>
                <a:cs typeface="Times New Roman" pitchFamily="18" charset="0"/>
              </a:rPr>
              <a:t>carbothermic</a:t>
            </a:r>
            <a:r>
              <a:rPr lang="en-US" sz="1300" dirty="0">
                <a:solidFill>
                  <a:prstClr val="black"/>
                </a:solidFill>
                <a:latin typeface="Times New Roman" pitchFamily="18" charset="0"/>
                <a:cs typeface="Times New Roman" pitchFamily="18" charset="0"/>
              </a:rPr>
              <a:t> reduction. </a:t>
            </a:r>
            <a:r>
              <a:rPr lang="en-US" sz="1300" i="1" dirty="0">
                <a:solidFill>
                  <a:prstClr val="black"/>
                </a:solidFill>
                <a:latin typeface="Times New Roman" pitchFamily="18" charset="0"/>
                <a:cs typeface="Times New Roman" pitchFamily="18" charset="0"/>
              </a:rPr>
              <a:t>International Journal of Mineral Processing</a:t>
            </a:r>
            <a:r>
              <a:rPr lang="en-US" sz="1300" dirty="0">
                <a:solidFill>
                  <a:prstClr val="black"/>
                </a:solidFill>
                <a:latin typeface="Times New Roman" pitchFamily="18" charset="0"/>
                <a:cs typeface="Times New Roman" pitchFamily="18" charset="0"/>
              </a:rPr>
              <a:t>, 102-103, 124-129.</a:t>
            </a:r>
          </a:p>
          <a:p>
            <a:pPr marL="162151" algn="just">
              <a:spcBef>
                <a:spcPts val="0"/>
              </a:spcBef>
            </a:pPr>
            <a:r>
              <a:rPr lang="en-US" sz="1300" dirty="0">
                <a:solidFill>
                  <a:prstClr val="black"/>
                </a:solidFill>
                <a:latin typeface="Times New Roman" pitchFamily="18" charset="0"/>
                <a:cs typeface="Times New Roman" pitchFamily="18" charset="0"/>
              </a:rPr>
              <a:t>[6]. </a:t>
            </a:r>
            <a:r>
              <a:rPr lang="en-US" sz="1300" dirty="0" err="1">
                <a:solidFill>
                  <a:prstClr val="black"/>
                </a:solidFill>
                <a:latin typeface="Times New Roman" pitchFamily="18" charset="0"/>
                <a:cs typeface="Times New Roman" pitchFamily="18" charset="0"/>
              </a:rPr>
              <a:t>A.Salem</a:t>
            </a:r>
            <a:r>
              <a:rPr lang="en-US" sz="1300" dirty="0">
                <a:solidFill>
                  <a:prstClr val="black"/>
                </a:solidFill>
                <a:latin typeface="Times New Roman" pitchFamily="18" charset="0"/>
                <a:cs typeface="Times New Roman" pitchFamily="18" charset="0"/>
              </a:rPr>
              <a:t>, </a:t>
            </a:r>
            <a:r>
              <a:rPr lang="en-US" sz="1300" dirty="0" err="1">
                <a:solidFill>
                  <a:prstClr val="black"/>
                </a:solidFill>
                <a:latin typeface="Times New Roman" pitchFamily="18" charset="0"/>
                <a:cs typeface="Times New Roman" pitchFamily="18" charset="0"/>
              </a:rPr>
              <a:t>S.Jamshidi</a:t>
            </a:r>
            <a:r>
              <a:rPr lang="en-US" sz="1300" dirty="0">
                <a:solidFill>
                  <a:prstClr val="black"/>
                </a:solidFill>
                <a:latin typeface="Times New Roman" pitchFamily="18" charset="0"/>
                <a:cs typeface="Times New Roman" pitchFamily="18" charset="0"/>
              </a:rPr>
              <a:t>, 2012. Effect of past humidity on kinetics of </a:t>
            </a:r>
            <a:r>
              <a:rPr lang="en-US" sz="1300" dirty="0" err="1">
                <a:solidFill>
                  <a:prstClr val="black"/>
                </a:solidFill>
                <a:latin typeface="Times New Roman" pitchFamily="18" charset="0"/>
                <a:cs typeface="Times New Roman" pitchFamily="18" charset="0"/>
              </a:rPr>
              <a:t>carbothermal</a:t>
            </a:r>
            <a:r>
              <a:rPr lang="en-US" sz="1300" dirty="0">
                <a:solidFill>
                  <a:prstClr val="black"/>
                </a:solidFill>
                <a:latin typeface="Times New Roman" pitchFamily="18" charset="0"/>
                <a:cs typeface="Times New Roman" pitchFamily="18" charset="0"/>
              </a:rPr>
              <a:t> reduction of extruded barite and coke mixture. </a:t>
            </a:r>
            <a:r>
              <a:rPr lang="en-US" sz="1300" i="1" dirty="0">
                <a:solidFill>
                  <a:prstClr val="black"/>
                </a:solidFill>
                <a:latin typeface="Times New Roman" pitchFamily="18" charset="0"/>
                <a:cs typeface="Times New Roman" pitchFamily="18" charset="0"/>
              </a:rPr>
              <a:t>Solid State Sciences</a:t>
            </a:r>
            <a:r>
              <a:rPr lang="en-US" sz="1300" dirty="0">
                <a:solidFill>
                  <a:prstClr val="black"/>
                </a:solidFill>
                <a:latin typeface="Times New Roman" pitchFamily="18" charset="0"/>
                <a:cs typeface="Times New Roman" pitchFamily="18" charset="0"/>
              </a:rPr>
              <a:t>, (14), 1012-1073.</a:t>
            </a:r>
          </a:p>
          <a:p>
            <a:pPr marL="162151" algn="just">
              <a:spcBef>
                <a:spcPts val="0"/>
              </a:spcBef>
            </a:pPr>
            <a:r>
              <a:rPr lang="en-US" sz="1300" dirty="0">
                <a:solidFill>
                  <a:prstClr val="black"/>
                </a:solidFill>
                <a:latin typeface="Times New Roman" pitchFamily="18" charset="0"/>
                <a:cs typeface="Times New Roman" pitchFamily="18" charset="0"/>
              </a:rPr>
              <a:t>[7]. S. </a:t>
            </a:r>
            <a:r>
              <a:rPr lang="en-US" sz="1300" dirty="0" err="1">
                <a:solidFill>
                  <a:prstClr val="black"/>
                </a:solidFill>
                <a:latin typeface="Times New Roman" pitchFamily="18" charset="0"/>
                <a:cs typeface="Times New Roman" pitchFamily="18" charset="0"/>
              </a:rPr>
              <a:t>Jamshidi</a:t>
            </a:r>
            <a:r>
              <a:rPr lang="en-US" sz="1300" dirty="0">
                <a:solidFill>
                  <a:prstClr val="black"/>
                </a:solidFill>
                <a:latin typeface="Times New Roman" pitchFamily="18" charset="0"/>
                <a:cs typeface="Times New Roman" pitchFamily="18" charset="0"/>
              </a:rPr>
              <a:t>, A, Salem, 2010. Role of extrusion process on kinetic of </a:t>
            </a:r>
            <a:r>
              <a:rPr lang="en-US" sz="1300" dirty="0" err="1">
                <a:solidFill>
                  <a:prstClr val="black"/>
                </a:solidFill>
                <a:latin typeface="Times New Roman" pitchFamily="18" charset="0"/>
                <a:cs typeface="Times New Roman" pitchFamily="18" charset="0"/>
              </a:rPr>
              <a:t>carbothermal</a:t>
            </a:r>
            <a:r>
              <a:rPr lang="en-US" sz="1300" dirty="0">
                <a:solidFill>
                  <a:prstClr val="black"/>
                </a:solidFill>
                <a:latin typeface="Times New Roman" pitchFamily="18" charset="0"/>
                <a:cs typeface="Times New Roman" pitchFamily="18" charset="0"/>
              </a:rPr>
              <a:t> reduction of barite, </a:t>
            </a:r>
            <a:r>
              <a:rPr lang="en-US" sz="1300" i="1" dirty="0" err="1">
                <a:solidFill>
                  <a:prstClr val="black"/>
                </a:solidFill>
                <a:latin typeface="Times New Roman" pitchFamily="18" charset="0"/>
                <a:cs typeface="Times New Roman" pitchFamily="18" charset="0"/>
              </a:rPr>
              <a:t>Thermochimica</a:t>
            </a:r>
            <a:r>
              <a:rPr lang="en-US" sz="1300" i="1" dirty="0">
                <a:solidFill>
                  <a:prstClr val="black"/>
                </a:solidFill>
                <a:latin typeface="Times New Roman" pitchFamily="18" charset="0"/>
                <a:cs typeface="Times New Roman" pitchFamily="18" charset="0"/>
              </a:rPr>
              <a:t> </a:t>
            </a:r>
            <a:r>
              <a:rPr lang="en-US" sz="1300" i="1" dirty="0" err="1">
                <a:solidFill>
                  <a:prstClr val="black"/>
                </a:solidFill>
                <a:latin typeface="Times New Roman" pitchFamily="18" charset="0"/>
                <a:cs typeface="Times New Roman" pitchFamily="18" charset="0"/>
              </a:rPr>
              <a:t>Acta</a:t>
            </a:r>
            <a:r>
              <a:rPr lang="en-US" sz="1300" dirty="0">
                <a:solidFill>
                  <a:prstClr val="black"/>
                </a:solidFill>
                <a:latin typeface="Times New Roman" pitchFamily="18" charset="0"/>
                <a:cs typeface="Times New Roman" pitchFamily="18" charset="0"/>
              </a:rPr>
              <a:t>, 503, 108-114.</a:t>
            </a:r>
          </a:p>
          <a:p>
            <a:pPr marL="162151" algn="just"/>
            <a:endParaRPr lang="en-US" sz="1200" dirty="0">
              <a:solidFill>
                <a:schemeClr val="tx1"/>
              </a:solidFill>
              <a:latin typeface="Times New Roman" pitchFamily="18" charset="0"/>
              <a:cs typeface="Times New Roman" pitchFamily="18" charset="0"/>
            </a:endParaRPr>
          </a:p>
          <a:p>
            <a:pPr marL="162151" algn="just"/>
            <a:endParaRPr lang="en-US" sz="1200" dirty="0">
              <a:solidFill>
                <a:schemeClr val="tx1"/>
              </a:solidFill>
              <a:latin typeface="Times New Roman" pitchFamily="18" charset="0"/>
              <a:cs typeface="Times New Roman" pitchFamily="18" charset="0"/>
            </a:endParaRPr>
          </a:p>
        </p:txBody>
      </p:sp>
      <p:sp>
        <p:nvSpPr>
          <p:cNvPr id="38" name="Text Box 2"/>
          <p:cNvSpPr txBox="1">
            <a:spLocks noChangeArrowheads="1"/>
          </p:cNvSpPr>
          <p:nvPr/>
        </p:nvSpPr>
        <p:spPr bwMode="auto">
          <a:xfrm>
            <a:off x="1311745" y="23628245"/>
            <a:ext cx="7073543" cy="586600"/>
          </a:xfrm>
          <a:prstGeom prst="rect">
            <a:avLst/>
          </a:prstGeom>
          <a:noFill/>
          <a:ln w="9525">
            <a:noFill/>
            <a:miter lim="800000"/>
            <a:headEnd/>
            <a:tailEnd/>
          </a:ln>
        </p:spPr>
        <p:txBody>
          <a:bodyPr rot="0" vert="horz" wrap="square" lIns="54050" tIns="27025" rIns="54050" bIns="27025" anchor="t" anchorCtr="0">
            <a:noAutofit/>
          </a:bodyPr>
          <a:lstStyle/>
          <a:p>
            <a:pPr algn="ctr" rtl="1">
              <a:lnSpc>
                <a:spcPct val="115000"/>
              </a:lnSpc>
              <a:spcAft>
                <a:spcPts val="355"/>
              </a:spcAft>
            </a:pPr>
            <a:r>
              <a:rPr lang="en-US" sz="1900" b="1" dirty="0">
                <a:latin typeface="Times New Roman" pitchFamily="18" charset="0"/>
                <a:ea typeface="Calibri"/>
                <a:cs typeface="Times New Roman" pitchFamily="18" charset="0"/>
              </a:rPr>
              <a:t>Fig. 1 Example of a figure caption.</a:t>
            </a:r>
          </a:p>
        </p:txBody>
      </p:sp>
      <p:pic>
        <p:nvPicPr>
          <p:cNvPr id="44" name="Picture 43" descr="D:\barite\HSC- Me\BaCO\BaCOcombined.jpg"/>
          <p:cNvPicPr/>
          <p:nvPr/>
        </p:nvPicPr>
        <p:blipFill>
          <a:blip r:embed="rId4">
            <a:extLst>
              <a:ext uri="{28A0092B-C50C-407E-A947-70E740481C1C}">
                <a14:useLocalDpi xmlns:a14="http://schemas.microsoft.com/office/drawing/2010/main" val="0"/>
              </a:ext>
            </a:extLst>
          </a:blip>
          <a:srcRect/>
          <a:stretch>
            <a:fillRect/>
          </a:stretch>
        </p:blipFill>
        <p:spPr bwMode="auto">
          <a:xfrm>
            <a:off x="1084188" y="17832429"/>
            <a:ext cx="7643855" cy="5517140"/>
          </a:xfrm>
          <a:prstGeom prst="rect">
            <a:avLst/>
          </a:prstGeom>
          <a:noFill/>
          <a:ln>
            <a:solidFill>
              <a:schemeClr val="accent2">
                <a:lumMod val="75000"/>
              </a:schemeClr>
            </a:solidFill>
          </a:ln>
        </p:spPr>
      </p:pic>
      <p:sp>
        <p:nvSpPr>
          <p:cNvPr id="45" name="Text Box 2"/>
          <p:cNvSpPr txBox="1">
            <a:spLocks noChangeArrowheads="1"/>
          </p:cNvSpPr>
          <p:nvPr/>
        </p:nvSpPr>
        <p:spPr bwMode="auto">
          <a:xfrm>
            <a:off x="3986230" y="19378849"/>
            <a:ext cx="428629" cy="605122"/>
          </a:xfrm>
          <a:prstGeom prst="rect">
            <a:avLst/>
          </a:prstGeom>
          <a:solidFill>
            <a:srgbClr val="FFFFFF"/>
          </a:solidFill>
          <a:ln w="9525">
            <a:solidFill>
              <a:schemeClr val="tx1"/>
            </a:solidFill>
            <a:miter lim="800000"/>
            <a:headEnd/>
            <a:tailEnd/>
          </a:ln>
        </p:spPr>
        <p:txBody>
          <a:bodyPr rot="0" vert="horz" wrap="square" lIns="54050" tIns="27025" rIns="54050" bIns="27025" anchor="t" anchorCtr="0">
            <a:noAutofit/>
          </a:bodyPr>
          <a:lstStyle/>
          <a:p>
            <a:pPr algn="ctr" rtl="1">
              <a:lnSpc>
                <a:spcPct val="115000"/>
              </a:lnSpc>
              <a:spcAft>
                <a:spcPts val="591"/>
              </a:spcAft>
            </a:pPr>
            <a:r>
              <a:rPr lang="en-US" sz="500" dirty="0">
                <a:latin typeface="Times New Roman"/>
                <a:ea typeface="Calibri"/>
                <a:cs typeface="+mj-cs"/>
              </a:rPr>
              <a:t>T (ᵒc)</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800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950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1100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fa-IR" sz="600" dirty="0">
                <a:latin typeface="Calibri"/>
                <a:ea typeface="Calibri"/>
                <a:cs typeface="+mj-cs"/>
              </a:rPr>
              <a:t> </a:t>
            </a:r>
            <a:endParaRPr lang="en-US" sz="700" dirty="0">
              <a:latin typeface="Calibri"/>
              <a:ea typeface="Calibri"/>
              <a:cs typeface="+mj-cs"/>
            </a:endParaRPr>
          </a:p>
        </p:txBody>
      </p:sp>
      <p:sp>
        <p:nvSpPr>
          <p:cNvPr id="48" name="Text Box 2"/>
          <p:cNvSpPr txBox="1">
            <a:spLocks noChangeArrowheads="1"/>
          </p:cNvSpPr>
          <p:nvPr/>
        </p:nvSpPr>
        <p:spPr bwMode="auto">
          <a:xfrm>
            <a:off x="1546693" y="18743479"/>
            <a:ext cx="467868"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err="1">
                <a:latin typeface="Times New Roman"/>
                <a:ea typeface="Calibri"/>
                <a:cs typeface="+mj-cs"/>
              </a:rPr>
              <a:t>BaCO</a:t>
            </a:r>
            <a:endParaRPr lang="en-US" sz="900" dirty="0">
              <a:latin typeface="Calibri"/>
              <a:ea typeface="Calibri"/>
              <a:cs typeface="+mj-cs"/>
            </a:endParaRPr>
          </a:p>
        </p:txBody>
      </p:sp>
      <p:sp>
        <p:nvSpPr>
          <p:cNvPr id="49" name="Text Box 2"/>
          <p:cNvSpPr txBox="1">
            <a:spLocks noChangeArrowheads="1"/>
          </p:cNvSpPr>
          <p:nvPr/>
        </p:nvSpPr>
        <p:spPr bwMode="auto">
          <a:xfrm>
            <a:off x="3171845" y="18569787"/>
            <a:ext cx="471486" cy="173692"/>
          </a:xfrm>
          <a:prstGeom prst="rect">
            <a:avLst/>
          </a:prstGeom>
          <a:solidFill>
            <a:srgbClr val="FFFFFF"/>
          </a:solidFill>
          <a:ln w="9525">
            <a:noFill/>
            <a:miter lim="800000"/>
            <a:headEnd/>
            <a:tailEnd/>
          </a:ln>
        </p:spPr>
        <p:txBody>
          <a:bodyPr rot="0" vert="horz" wrap="square" lIns="54050" tIns="27025" rIns="54050" bIns="27025" anchor="t" anchorCtr="0">
            <a:noAutofit/>
          </a:bodyPr>
          <a:lstStyle/>
          <a:p>
            <a:pPr algn="r" rtl="1">
              <a:lnSpc>
                <a:spcPct val="115000"/>
              </a:lnSpc>
              <a:spcAft>
                <a:spcPts val="591"/>
              </a:spcAft>
            </a:pPr>
            <a:r>
              <a:rPr lang="en-US" sz="900" dirty="0">
                <a:latin typeface="Times New Roman"/>
                <a:ea typeface="Calibri"/>
                <a:cs typeface="+mj-cs"/>
              </a:rPr>
              <a:t>BaCO</a:t>
            </a:r>
            <a:r>
              <a:rPr lang="en-US" sz="900" baseline="-25000" dirty="0">
                <a:latin typeface="Times New Roman"/>
                <a:ea typeface="Calibri"/>
                <a:cs typeface="+mj-cs"/>
              </a:rPr>
              <a:t>3</a:t>
            </a:r>
            <a:endParaRPr lang="en-US" sz="900" dirty="0">
              <a:latin typeface="Calibri"/>
              <a:ea typeface="Calibri"/>
              <a:cs typeface="+mj-cs"/>
            </a:endParaRPr>
          </a:p>
        </p:txBody>
      </p:sp>
      <p:sp>
        <p:nvSpPr>
          <p:cNvPr id="50" name="Text Box 2"/>
          <p:cNvSpPr txBox="1">
            <a:spLocks noChangeArrowheads="1"/>
          </p:cNvSpPr>
          <p:nvPr/>
        </p:nvSpPr>
        <p:spPr bwMode="auto">
          <a:xfrm>
            <a:off x="1457351" y="20353082"/>
            <a:ext cx="312729"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a:latin typeface="Times New Roman"/>
                <a:ea typeface="Calibri"/>
                <a:cs typeface="+mj-cs"/>
              </a:rPr>
              <a:t>Ba</a:t>
            </a:r>
            <a:endParaRPr lang="en-US" sz="900" dirty="0">
              <a:latin typeface="Calibri"/>
              <a:ea typeface="Calibri"/>
              <a:cs typeface="+mj-cs"/>
            </a:endParaRPr>
          </a:p>
        </p:txBody>
      </p:sp>
      <p:sp>
        <p:nvSpPr>
          <p:cNvPr id="52" name="Text Box 2"/>
          <p:cNvSpPr txBox="1">
            <a:spLocks noChangeArrowheads="1"/>
          </p:cNvSpPr>
          <p:nvPr/>
        </p:nvSpPr>
        <p:spPr bwMode="auto">
          <a:xfrm>
            <a:off x="3471881" y="20000986"/>
            <a:ext cx="471486"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a:latin typeface="Times New Roman"/>
                <a:ea typeface="Calibri"/>
                <a:cs typeface="+mj-cs"/>
              </a:rPr>
              <a:t>BaO</a:t>
            </a:r>
            <a:r>
              <a:rPr lang="en-US" sz="900" baseline="-25000" dirty="0">
                <a:latin typeface="Times New Roman"/>
                <a:ea typeface="Calibri"/>
                <a:cs typeface="+mj-cs"/>
              </a:rPr>
              <a:t>2</a:t>
            </a:r>
            <a:endParaRPr lang="en-US" sz="900" dirty="0">
              <a:latin typeface="Calibri"/>
              <a:ea typeface="Calibri"/>
              <a:cs typeface="+mj-cs"/>
            </a:endParaRPr>
          </a:p>
        </p:txBody>
      </p:sp>
      <p:sp>
        <p:nvSpPr>
          <p:cNvPr id="56" name="Text Box 2"/>
          <p:cNvSpPr txBox="1">
            <a:spLocks noChangeArrowheads="1"/>
          </p:cNvSpPr>
          <p:nvPr/>
        </p:nvSpPr>
        <p:spPr bwMode="auto">
          <a:xfrm>
            <a:off x="2633710" y="19929503"/>
            <a:ext cx="467157"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err="1">
                <a:latin typeface="Times New Roman"/>
                <a:ea typeface="Calibri"/>
                <a:cs typeface="+mj-cs"/>
              </a:rPr>
              <a:t>BaO</a:t>
            </a:r>
            <a:endParaRPr lang="en-US" sz="900" dirty="0">
              <a:latin typeface="Calibri"/>
              <a:ea typeface="Calibri"/>
              <a:cs typeface="+mj-cs"/>
            </a:endParaRPr>
          </a:p>
        </p:txBody>
      </p:sp>
      <p:cxnSp>
        <p:nvCxnSpPr>
          <p:cNvPr id="4" name="Straight Connector 3"/>
          <p:cNvCxnSpPr/>
          <p:nvPr/>
        </p:nvCxnSpPr>
        <p:spPr>
          <a:xfrm>
            <a:off x="4071954" y="19590638"/>
            <a:ext cx="128590"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4071951" y="19760070"/>
            <a:ext cx="12859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071954" y="19929502"/>
            <a:ext cx="128590"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63" name="Subtitle 2"/>
          <p:cNvSpPr txBox="1">
            <a:spLocks/>
          </p:cNvSpPr>
          <p:nvPr/>
        </p:nvSpPr>
        <p:spPr>
          <a:xfrm>
            <a:off x="9318628" y="23359302"/>
            <a:ext cx="8206951" cy="1327298"/>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pPr>
            <a:r>
              <a:rPr lang="en-US" sz="30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rPr>
              <a:t>Approval</a:t>
            </a:r>
          </a:p>
          <a:p>
            <a:pPr marL="162151" algn="l">
              <a:lnSpc>
                <a:spcPct val="120000"/>
              </a:lnSpc>
            </a:pPr>
            <a:endParaRPr lang="en-US" sz="30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endParaRPr>
          </a:p>
        </p:txBody>
      </p:sp>
      <p:grpSp>
        <p:nvGrpSpPr>
          <p:cNvPr id="13" name="Group 12"/>
          <p:cNvGrpSpPr/>
          <p:nvPr/>
        </p:nvGrpSpPr>
        <p:grpSpPr>
          <a:xfrm>
            <a:off x="14489397" y="559599"/>
            <a:ext cx="3512853" cy="2352745"/>
            <a:chOff x="24710157" y="951311"/>
            <a:chExt cx="5345164" cy="3648537"/>
          </a:xfrm>
        </p:grpSpPr>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1736" y="951311"/>
              <a:ext cx="2894466" cy="292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710157" y="4170290"/>
              <a:ext cx="5345164" cy="429558"/>
            </a:xfrm>
            <a:prstGeom prst="rect">
              <a:avLst/>
            </a:prstGeom>
            <a:noFill/>
          </p:spPr>
          <p:txBody>
            <a:bodyPr wrap="square" rtlCol="1">
              <a:spAutoFit/>
            </a:bodyPr>
            <a:lstStyle/>
            <a:p>
              <a:r>
                <a:rPr lang="en-US" sz="1200" b="1" dirty="0">
                  <a:cs typeface="B Arash" pitchFamily="2" charset="-78"/>
                </a:rPr>
                <a:t>National Research &amp; Technology week</a:t>
              </a:r>
              <a:endParaRPr lang="fa-IR" sz="1200" b="1" dirty="0">
                <a:cs typeface="B Arash" pitchFamily="2" charset="-78"/>
              </a:endParaRPr>
            </a:p>
          </p:txBody>
        </p:sp>
      </p:grpSp>
      <p:grpSp>
        <p:nvGrpSpPr>
          <p:cNvPr id="11" name="Group 10"/>
          <p:cNvGrpSpPr/>
          <p:nvPr/>
        </p:nvGrpSpPr>
        <p:grpSpPr>
          <a:xfrm>
            <a:off x="573845" y="517981"/>
            <a:ext cx="3177630" cy="2990229"/>
            <a:chOff x="964049" y="880561"/>
            <a:chExt cx="5338362" cy="5083351"/>
          </a:xfrm>
        </p:grpSpPr>
        <p:pic>
          <p:nvPicPr>
            <p:cNvPr id="64"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5529"/>
            <a:stretch/>
          </p:blipFill>
          <p:spPr bwMode="auto">
            <a:xfrm>
              <a:off x="1271419" y="880561"/>
              <a:ext cx="3153168" cy="29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964049" y="3740244"/>
              <a:ext cx="5338362" cy="2223668"/>
            </a:xfrm>
            <a:prstGeom prst="rect">
              <a:avLst/>
            </a:prstGeom>
            <a:noFill/>
          </p:spPr>
          <p:txBody>
            <a:bodyPr wrap="square" rtlCol="1">
              <a:spAutoFit/>
            </a:bodyPr>
            <a:lstStyle/>
            <a:p>
              <a:r>
                <a:rPr lang="en-US" sz="1700" b="1" dirty="0" err="1">
                  <a:cs typeface="B Arash" pitchFamily="2" charset="-78"/>
                </a:rPr>
                <a:t>Hamedan</a:t>
              </a:r>
              <a:r>
                <a:rPr lang="en-US" sz="1700" b="1" dirty="0">
                  <a:cs typeface="B Arash" pitchFamily="2" charset="-78"/>
                </a:rPr>
                <a:t> University of Technology</a:t>
              </a:r>
            </a:p>
            <a:p>
              <a:pPr algn="ctr"/>
              <a:r>
                <a:rPr lang="en-US" sz="1700" b="1">
                  <a:cs typeface="B Arash" pitchFamily="2" charset="-78"/>
                </a:rPr>
                <a:t>Dec </a:t>
              </a:r>
              <a:r>
                <a:rPr lang="en-US" sz="1700" b="1" smtClean="0">
                  <a:cs typeface="B Arash" pitchFamily="2" charset="-78"/>
                </a:rPr>
                <a:t>2022</a:t>
              </a:r>
              <a:endParaRPr lang="en-US" sz="1700" b="1" dirty="0">
                <a:cs typeface="B Arash" pitchFamily="2" charset="-78"/>
              </a:endParaRPr>
            </a:p>
            <a:p>
              <a:endParaRPr lang="en-US" sz="1400" b="1" dirty="0">
                <a:cs typeface="B Arash" pitchFamily="2" charset="-78"/>
              </a:endParaRPr>
            </a:p>
            <a:p>
              <a:endParaRPr lang="fa-IR" sz="1400" b="1" dirty="0">
                <a:cs typeface="B Arash" pitchFamily="2" charset="-78"/>
              </a:endParaRPr>
            </a:p>
          </p:txBody>
        </p:sp>
      </p:grpSp>
      <p:sp>
        <p:nvSpPr>
          <p:cNvPr id="66" name="Subtitle 2"/>
          <p:cNvSpPr txBox="1">
            <a:spLocks/>
          </p:cNvSpPr>
          <p:nvPr/>
        </p:nvSpPr>
        <p:spPr>
          <a:xfrm>
            <a:off x="1018184" y="10432086"/>
            <a:ext cx="7689542" cy="251912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algn="l">
              <a:spcBef>
                <a:spcPts val="0"/>
              </a:spcBef>
            </a:pPr>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Introduction</a:t>
            </a:r>
          </a:p>
          <a:p>
            <a:pPr algn="just">
              <a:spcBef>
                <a:spcPts val="0"/>
              </a:spcBef>
            </a:pPr>
            <a:r>
              <a:rPr lang="en-US" sz="2100" dirty="0">
                <a:solidFill>
                  <a:prstClr val="black"/>
                </a:solidFill>
                <a:latin typeface="Times New Roman" pitchFamily="18" charset="0"/>
                <a:cs typeface="Times New Roman" pitchFamily="18" charset="0"/>
              </a:rPr>
              <a:t>Authors should present materials, methods, instrumentations, software, and experimental procedures briefly. Please identify the suppliers’ complete name (companies) which provided the materials and equipment.</a:t>
            </a: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6235" y="11315610"/>
            <a:ext cx="7486842" cy="44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 Box 2"/>
          <p:cNvSpPr txBox="1">
            <a:spLocks noChangeArrowheads="1"/>
          </p:cNvSpPr>
          <p:nvPr/>
        </p:nvSpPr>
        <p:spPr bwMode="auto">
          <a:xfrm>
            <a:off x="9514949" y="11691649"/>
            <a:ext cx="7385128" cy="70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50" tIns="27025" rIns="54050" bIns="27025" numCol="1" anchor="t" anchorCtr="0" compatLnSpc="1">
            <a:prstTxWarp prst="textNoShape">
              <a:avLst/>
            </a:prstTxWarp>
            <a:spAutoFit/>
          </a:bodyPr>
          <a:lstStyle/>
          <a:p>
            <a:pPr algn="ctr" defTabSz="540502" rtl="1" fontAlgn="base">
              <a:spcBef>
                <a:spcPct val="0"/>
              </a:spcBef>
              <a:spcAft>
                <a:spcPts val="591"/>
              </a:spcAft>
            </a:pPr>
            <a:r>
              <a:rPr lang="en-US" sz="2100" b="1" dirty="0">
                <a:solidFill>
                  <a:srgbClr val="FFFFFF"/>
                </a:solidFill>
                <a:latin typeface="Calibri" pitchFamily="34" charset="0"/>
                <a:ea typeface="Arial" pitchFamily="34" charset="0"/>
                <a:cs typeface="Arial" pitchFamily="34" charset="0"/>
              </a:rPr>
              <a:t>Use high resolution figures with readable scale bar and show the details by arrows.</a:t>
            </a:r>
            <a:endParaRPr lang="fa-IR" sz="2100" dirty="0">
              <a:latin typeface="Arial" pitchFamily="34" charset="0"/>
              <a:cs typeface="Arial" pitchFamily="34" charset="0"/>
            </a:endParaRPr>
          </a:p>
        </p:txBody>
      </p:sp>
      <p:pic>
        <p:nvPicPr>
          <p:cNvPr id="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4217" y="14883534"/>
            <a:ext cx="1406086" cy="72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p:cNvCxnSpPr/>
          <p:nvPr/>
        </p:nvCxnSpPr>
        <p:spPr>
          <a:xfrm>
            <a:off x="10244868" y="15425478"/>
            <a:ext cx="985725"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Subtitle 2"/>
          <p:cNvSpPr txBox="1">
            <a:spLocks/>
          </p:cNvSpPr>
          <p:nvPr/>
        </p:nvSpPr>
        <p:spPr>
          <a:xfrm>
            <a:off x="1003745" y="9196200"/>
            <a:ext cx="7689542" cy="1029711"/>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algn="l">
              <a:spcBef>
                <a:spcPts val="0"/>
              </a:spcBef>
            </a:pPr>
            <a:r>
              <a:rPr lang="en-GB"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Keywords</a:t>
            </a:r>
            <a:r>
              <a:rPr lang="en-GB" sz="2600" b="1" dirty="0">
                <a:latin typeface="Times New Roman"/>
                <a:ea typeface="Times New Roman"/>
              </a:rPr>
              <a:t> </a:t>
            </a:r>
            <a:r>
              <a:rPr lang="en-GB" sz="2100" dirty="0">
                <a:solidFill>
                  <a:prstClr val="black"/>
                </a:solidFill>
                <a:latin typeface="Times New Roman" pitchFamily="18" charset="0"/>
                <a:cs typeface="Times New Roman" pitchFamily="18" charset="0"/>
              </a:rPr>
              <a:t>: Max. 5 Keywords, 10 regular and separated with  “;”</a:t>
            </a:r>
            <a:endParaRPr lang="en-US" sz="2100" dirty="0">
              <a:solidFill>
                <a:prstClr val="black"/>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617</Words>
  <Application>Microsoft Office PowerPoint</Application>
  <PresentationFormat>Custom</PresentationFormat>
  <Paragraphs>70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Your Organization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THE HOT ROLLING PROCESS ON MICROSTRUCTURAL AND HARDNESS PROPERTIES OF Al-SiC COMPOSITE  A. Heidarpour , A. Shafyei   Department of Materials Engineering, Isfahan University of Technology, Isfahan, 84156-83111, Iran  a.heidarpour@gmail.com ,  shafyei@cc.iut.ac.ir</dc:title>
  <dc:creator>Your User Name</dc:creator>
  <cp:lastModifiedBy>ParsFarhang</cp:lastModifiedBy>
  <cp:revision>120</cp:revision>
  <dcterms:created xsi:type="dcterms:W3CDTF">2010-09-30T15:13:11Z</dcterms:created>
  <dcterms:modified xsi:type="dcterms:W3CDTF">2022-11-14T05:19:31Z</dcterms:modified>
</cp:coreProperties>
</file>